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png&amp;ehk=6x8Pe1d" ContentType="image/png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329" r:id="rId4"/>
    <p:sldId id="339" r:id="rId5"/>
    <p:sldId id="324" r:id="rId6"/>
    <p:sldId id="336" r:id="rId7"/>
    <p:sldId id="325" r:id="rId8"/>
    <p:sldId id="332" r:id="rId9"/>
    <p:sldId id="326" r:id="rId10"/>
    <p:sldId id="327" r:id="rId11"/>
    <p:sldId id="333" r:id="rId12"/>
    <p:sldId id="334" r:id="rId13"/>
    <p:sldId id="337" r:id="rId14"/>
    <p:sldId id="330" r:id="rId15"/>
    <p:sldId id="335" r:id="rId16"/>
    <p:sldId id="323" r:id="rId17"/>
    <p:sldId id="340" r:id="rId18"/>
    <p:sldId id="338" r:id="rId19"/>
    <p:sldId id="282" r:id="rId20"/>
    <p:sldId id="306" r:id="rId21"/>
    <p:sldId id="307" r:id="rId22"/>
    <p:sldId id="314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5831" autoAdjust="0"/>
  </p:normalViewPr>
  <p:slideViewPr>
    <p:cSldViewPr snapToGrid="0">
      <p:cViewPr varScale="1">
        <p:scale>
          <a:sx n="104" d="100"/>
          <a:sy n="104" d="100"/>
        </p:scale>
        <p:origin x="7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6" Type="http://schemas.openxmlformats.org/officeDocument/2006/relationships/image" Target="../media/image23.emf"/><Relationship Id="rId1" Type="http://schemas.openxmlformats.org/officeDocument/2006/relationships/image" Target="../media/image18.jpeg"/><Relationship Id="rId2" Type="http://schemas.openxmlformats.org/officeDocument/2006/relationships/image" Target="../media/image19.emf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2.png"/><Relationship Id="rId5" Type="http://schemas.openxmlformats.org/officeDocument/2006/relationships/image" Target="../media/image27.png&amp;ehk=6x8Pe1d"/><Relationship Id="rId1" Type="http://schemas.openxmlformats.org/officeDocument/2006/relationships/image" Target="../media/image24.png"/><Relationship Id="rId2" Type="http://schemas.openxmlformats.org/officeDocument/2006/relationships/image" Target="../media/image2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7.png&amp;ehk=6x8Pe1d"/><Relationship Id="rId1" Type="http://schemas.openxmlformats.org/officeDocument/2006/relationships/image" Target="../media/image24.png"/><Relationship Id="rId2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png"/><Relationship Id="rId6" Type="http://schemas.openxmlformats.org/officeDocument/2006/relationships/image" Target="../media/image23.emf"/><Relationship Id="rId1" Type="http://schemas.openxmlformats.org/officeDocument/2006/relationships/image" Target="../media/image18.jpeg"/><Relationship Id="rId2" Type="http://schemas.openxmlformats.org/officeDocument/2006/relationships/image" Target="../media/image19.em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2.png"/><Relationship Id="rId5" Type="http://schemas.openxmlformats.org/officeDocument/2006/relationships/image" Target="../media/image27.png&amp;ehk=6x8Pe1d"/><Relationship Id="rId1" Type="http://schemas.openxmlformats.org/officeDocument/2006/relationships/image" Target="../media/image24.png"/><Relationship Id="rId2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7.png&amp;ehk=6x8Pe1d"/><Relationship Id="rId1" Type="http://schemas.openxmlformats.org/officeDocument/2006/relationships/image" Target="../media/image24.png"/><Relationship Id="rId2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6036A-B017-4735-B664-C0379BE1B5F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F7EDD-D141-4B86-905B-87A7CBBD01AD}">
      <dgm:prSet phldrT="[Text]"/>
      <dgm:spPr/>
      <dgm:t>
        <a:bodyPr/>
        <a:lstStyle/>
        <a:p>
          <a:r>
            <a:rPr lang="en-US" dirty="0" err="1" smtClean="0"/>
            <a:t>AppContainer</a:t>
          </a:r>
          <a:endParaRPr lang="en-US" dirty="0"/>
        </a:p>
      </dgm:t>
    </dgm:pt>
    <dgm:pt modelId="{EC4D70E3-411C-418F-B23F-3B6AE1B8CE05}" type="parTrans" cxnId="{2821CCF9-809E-4939-8860-3B3D28928384}">
      <dgm:prSet/>
      <dgm:spPr/>
      <dgm:t>
        <a:bodyPr/>
        <a:lstStyle/>
        <a:p>
          <a:endParaRPr lang="en-US"/>
        </a:p>
      </dgm:t>
    </dgm:pt>
    <dgm:pt modelId="{128FD547-0BCE-48DF-8E27-86D721828739}" type="sibTrans" cxnId="{2821CCF9-809E-4939-8860-3B3D28928384}">
      <dgm:prSet/>
      <dgm:spPr/>
      <dgm:t>
        <a:bodyPr/>
        <a:lstStyle/>
        <a:p>
          <a:endParaRPr lang="en-US"/>
        </a:p>
      </dgm:t>
    </dgm:pt>
    <dgm:pt modelId="{28B01739-530C-4F9F-8B49-7ECAA5C6860A}">
      <dgm:prSet phldrT="[Text]"/>
      <dgm:spPr/>
      <dgm:t>
        <a:bodyPr/>
        <a:lstStyle/>
        <a:p>
          <a:r>
            <a:rPr lang="en-US" dirty="0" err="1" smtClean="0"/>
            <a:t>Todo</a:t>
          </a:r>
          <a:endParaRPr lang="en-US" dirty="0"/>
        </a:p>
      </dgm:t>
    </dgm:pt>
    <dgm:pt modelId="{85B593E2-1A00-4206-BBF0-20175852BBBA}" type="parTrans" cxnId="{79E71B92-B6DB-4D5E-8A16-C9C70A8D8687}">
      <dgm:prSet/>
      <dgm:spPr/>
      <dgm:t>
        <a:bodyPr/>
        <a:lstStyle/>
        <a:p>
          <a:endParaRPr lang="en-US"/>
        </a:p>
      </dgm:t>
    </dgm:pt>
    <dgm:pt modelId="{C67796C7-0388-4113-9F18-1AB25EFC35C3}" type="sibTrans" cxnId="{79E71B92-B6DB-4D5E-8A16-C9C70A8D8687}">
      <dgm:prSet/>
      <dgm:spPr/>
      <dgm:t>
        <a:bodyPr/>
        <a:lstStyle/>
        <a:p>
          <a:endParaRPr lang="en-US"/>
        </a:p>
      </dgm:t>
    </dgm:pt>
    <dgm:pt modelId="{99EF393E-674F-4024-AD16-C6296BC535E7}">
      <dgm:prSet phldrT="[Text]"/>
      <dgm:spPr/>
      <dgm:t>
        <a:bodyPr/>
        <a:lstStyle/>
        <a:p>
          <a:r>
            <a:rPr lang="en-US" dirty="0"/>
            <a:t>Footer</a:t>
          </a:r>
        </a:p>
      </dgm:t>
    </dgm:pt>
    <dgm:pt modelId="{04D7FEBD-A460-4CD2-AD83-EF88E5A68756}" type="parTrans" cxnId="{E7EB4F35-BCC5-4AF9-BB99-DF71849E1F9C}">
      <dgm:prSet/>
      <dgm:spPr/>
      <dgm:t>
        <a:bodyPr/>
        <a:lstStyle/>
        <a:p>
          <a:endParaRPr lang="en-US"/>
        </a:p>
      </dgm:t>
    </dgm:pt>
    <dgm:pt modelId="{C648C924-F338-4CC6-A868-43EB8F17830B}" type="sibTrans" cxnId="{E7EB4F35-BCC5-4AF9-BB99-DF71849E1F9C}">
      <dgm:prSet/>
      <dgm:spPr/>
      <dgm:t>
        <a:bodyPr/>
        <a:lstStyle/>
        <a:p>
          <a:endParaRPr lang="en-US"/>
        </a:p>
      </dgm:t>
    </dgm:pt>
    <dgm:pt modelId="{3FECCD9F-C0E8-4317-BBBB-4A4CF3F2B9C0}">
      <dgm:prSet phldrT="[Text]"/>
      <dgm:spPr/>
      <dgm:t>
        <a:bodyPr/>
        <a:lstStyle/>
        <a:p>
          <a:r>
            <a:rPr lang="en-US" dirty="0" err="1" smtClean="0"/>
            <a:t>TodoList</a:t>
          </a:r>
          <a:endParaRPr lang="en-US" dirty="0"/>
        </a:p>
      </dgm:t>
    </dgm:pt>
    <dgm:pt modelId="{4055703F-55C4-4427-9407-33D17C0B0F5A}" type="sibTrans" cxnId="{6BFE70E8-9AC2-464D-942B-27D57CA6371E}">
      <dgm:prSet/>
      <dgm:spPr/>
      <dgm:t>
        <a:bodyPr/>
        <a:lstStyle/>
        <a:p>
          <a:endParaRPr lang="en-US"/>
        </a:p>
      </dgm:t>
    </dgm:pt>
    <dgm:pt modelId="{8B843443-2308-482C-B025-38BFB3C9C0A8}" type="parTrans" cxnId="{6BFE70E8-9AC2-464D-942B-27D57CA6371E}">
      <dgm:prSet/>
      <dgm:spPr/>
      <dgm:t>
        <a:bodyPr/>
        <a:lstStyle/>
        <a:p>
          <a:endParaRPr lang="en-US"/>
        </a:p>
      </dgm:t>
    </dgm:pt>
    <dgm:pt modelId="{C2E49206-F1F5-6F4F-9586-5280F93E0D36}">
      <dgm:prSet/>
      <dgm:spPr/>
      <dgm:t>
        <a:bodyPr/>
        <a:lstStyle/>
        <a:p>
          <a:r>
            <a:rPr lang="en-US" dirty="0" smtClean="0"/>
            <a:t>App</a:t>
          </a:r>
          <a:endParaRPr lang="en-US" dirty="0"/>
        </a:p>
      </dgm:t>
    </dgm:pt>
    <dgm:pt modelId="{C0D46DAA-87CA-8244-A091-72217DF605B2}" type="parTrans" cxnId="{7E802E64-C697-0C41-A6CE-FAE0F768475C}">
      <dgm:prSet/>
      <dgm:spPr/>
      <dgm:t>
        <a:bodyPr/>
        <a:lstStyle/>
        <a:p>
          <a:endParaRPr lang="en-US"/>
        </a:p>
      </dgm:t>
    </dgm:pt>
    <dgm:pt modelId="{771FAF9D-D1B5-2744-86DA-DF0FA54941A3}" type="sibTrans" cxnId="{7E802E64-C697-0C41-A6CE-FAE0F768475C}">
      <dgm:prSet/>
      <dgm:spPr/>
      <dgm:t>
        <a:bodyPr/>
        <a:lstStyle/>
        <a:p>
          <a:endParaRPr lang="en-US"/>
        </a:p>
      </dgm:t>
    </dgm:pt>
    <dgm:pt modelId="{774AA055-E89E-7A43-A676-79A9B192339D}">
      <dgm:prSet/>
      <dgm:spPr/>
      <dgm:t>
        <a:bodyPr/>
        <a:lstStyle/>
        <a:p>
          <a:r>
            <a:rPr lang="en-US" dirty="0" smtClean="0"/>
            <a:t>Header</a:t>
          </a:r>
          <a:endParaRPr lang="en-US" dirty="0"/>
        </a:p>
      </dgm:t>
    </dgm:pt>
    <dgm:pt modelId="{2921C907-EE74-824C-ACBA-ADF74451EA88}" type="parTrans" cxnId="{A60F409C-B8F9-1A41-86CC-D42DD45808F1}">
      <dgm:prSet/>
      <dgm:spPr/>
      <dgm:t>
        <a:bodyPr/>
        <a:lstStyle/>
        <a:p>
          <a:endParaRPr lang="en-US"/>
        </a:p>
      </dgm:t>
    </dgm:pt>
    <dgm:pt modelId="{EBCEDDDF-5DBC-304B-BE1B-98614F34FB92}" type="sibTrans" cxnId="{A60F409C-B8F9-1A41-86CC-D42DD45808F1}">
      <dgm:prSet/>
      <dgm:spPr/>
      <dgm:t>
        <a:bodyPr/>
        <a:lstStyle/>
        <a:p>
          <a:endParaRPr lang="en-US"/>
        </a:p>
      </dgm:t>
    </dgm:pt>
    <dgm:pt modelId="{919D4AEF-A840-C24E-9E03-42710937F2A2}">
      <dgm:prSet/>
      <dgm:spPr/>
      <dgm:t>
        <a:bodyPr/>
        <a:lstStyle/>
        <a:p>
          <a:r>
            <a:rPr lang="en-US" dirty="0" err="1" smtClean="0"/>
            <a:t>AddTodo</a:t>
          </a:r>
          <a:endParaRPr lang="en-US" dirty="0"/>
        </a:p>
      </dgm:t>
    </dgm:pt>
    <dgm:pt modelId="{92A0E400-EDF5-6840-9D57-A5842B62B185}" type="parTrans" cxnId="{AA8522BA-1721-D148-9327-755535047BFE}">
      <dgm:prSet/>
      <dgm:spPr/>
    </dgm:pt>
    <dgm:pt modelId="{9B685221-2385-9A49-9DD2-42FFD38FFA83}" type="sibTrans" cxnId="{AA8522BA-1721-D148-9327-755535047BFE}">
      <dgm:prSet/>
      <dgm:spPr/>
    </dgm:pt>
    <dgm:pt modelId="{1A5124A2-A2DB-4463-83FB-F208E771E91C}" type="pres">
      <dgm:prSet presAssocID="{1AA6036A-B017-4735-B664-C0379BE1B5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353E50-7BA6-43E4-ACA3-505A7C8D410B}" type="pres">
      <dgm:prSet presAssocID="{D0EF7EDD-D141-4B86-905B-87A7CBBD01AD}" presName="hierRoot1" presStyleCnt="0"/>
      <dgm:spPr/>
    </dgm:pt>
    <dgm:pt modelId="{4C1A98DE-34C0-457F-AFE2-F6C42ABB7E09}" type="pres">
      <dgm:prSet presAssocID="{D0EF7EDD-D141-4B86-905B-87A7CBBD01AD}" presName="composite" presStyleCnt="0"/>
      <dgm:spPr/>
    </dgm:pt>
    <dgm:pt modelId="{816CD052-6097-4CC0-8F97-60D020C7CCAB}" type="pres">
      <dgm:prSet presAssocID="{D0EF7EDD-D141-4B86-905B-87A7CBBD01AD}" presName="image" presStyleLbl="node0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ile:&lt;strong&gt;Brain&lt;/strong&gt; picture.jpg - Wikimedia Commons"/>
        </a:ext>
      </dgm:extLst>
    </dgm:pt>
    <dgm:pt modelId="{E9C01544-7309-4ECD-8FE5-2A927CC6B283}" type="pres">
      <dgm:prSet presAssocID="{D0EF7EDD-D141-4B86-905B-87A7CBBD01AD}" presName="text" presStyleLbl="revTx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F460B6-E15B-430A-850B-85CD0B52A6BF}" type="pres">
      <dgm:prSet presAssocID="{D0EF7EDD-D141-4B86-905B-87A7CBBD01AD}" presName="hierChild2" presStyleCnt="0"/>
      <dgm:spPr/>
    </dgm:pt>
    <dgm:pt modelId="{769FDF10-2727-FF4E-AC60-ED80BF110F3B}" type="pres">
      <dgm:prSet presAssocID="{C0D46DAA-87CA-8244-A091-72217DF605B2}" presName="Name10" presStyleLbl="parChTrans1D2" presStyleIdx="0" presStyleCnt="1"/>
      <dgm:spPr/>
      <dgm:t>
        <a:bodyPr/>
        <a:lstStyle/>
        <a:p>
          <a:endParaRPr lang="en-US"/>
        </a:p>
      </dgm:t>
    </dgm:pt>
    <dgm:pt modelId="{485BD87F-3B70-B842-BAF2-F32C7B01961E}" type="pres">
      <dgm:prSet presAssocID="{C2E49206-F1F5-6F4F-9586-5280F93E0D36}" presName="hierRoot2" presStyleCnt="0"/>
      <dgm:spPr/>
    </dgm:pt>
    <dgm:pt modelId="{E57B3BC6-DDF5-FB4E-8027-2517D28568FF}" type="pres">
      <dgm:prSet presAssocID="{C2E49206-F1F5-6F4F-9586-5280F93E0D36}" presName="composite2" presStyleCnt="0"/>
      <dgm:spPr/>
    </dgm:pt>
    <dgm:pt modelId="{332FDF53-D141-6341-9CB1-1E7951CFC75E}" type="pres">
      <dgm:prSet presAssocID="{C2E49206-F1F5-6F4F-9586-5280F93E0D36}" presName="image2" presStyleLbl="node2" presStyleIdx="0" presStyleCnt="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6134D4-7CA7-EE4E-BAE5-861E557F9A82}" type="pres">
      <dgm:prSet presAssocID="{C2E49206-F1F5-6F4F-9586-5280F93E0D36}" presName="text2" presStyleLbl="revTx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5BC091-EB63-3E4D-BCF4-CB77DB6E567A}" type="pres">
      <dgm:prSet presAssocID="{C2E49206-F1F5-6F4F-9586-5280F93E0D36}" presName="hierChild3" presStyleCnt="0"/>
      <dgm:spPr/>
    </dgm:pt>
    <dgm:pt modelId="{FF3677CC-F3E7-5640-A95F-BA2F1DC25ADB}" type="pres">
      <dgm:prSet presAssocID="{2921C907-EE74-824C-ACBA-ADF74451EA88}" presName="Name17" presStyleLbl="parChTrans1D3" presStyleIdx="0" presStyleCnt="4"/>
      <dgm:spPr/>
      <dgm:t>
        <a:bodyPr/>
        <a:lstStyle/>
        <a:p>
          <a:endParaRPr lang="en-US"/>
        </a:p>
      </dgm:t>
    </dgm:pt>
    <dgm:pt modelId="{809DE71D-C2CF-524B-9EEB-B10981150812}" type="pres">
      <dgm:prSet presAssocID="{774AA055-E89E-7A43-A676-79A9B192339D}" presName="hierRoot3" presStyleCnt="0"/>
      <dgm:spPr/>
    </dgm:pt>
    <dgm:pt modelId="{330B70E7-BBD9-AB40-809E-472660817EA5}" type="pres">
      <dgm:prSet presAssocID="{774AA055-E89E-7A43-A676-79A9B192339D}" presName="composite3" presStyleCnt="0"/>
      <dgm:spPr/>
    </dgm:pt>
    <dgm:pt modelId="{B4537EA3-CCA6-E54D-BBB7-D624F357177D}" type="pres">
      <dgm:prSet presAssocID="{774AA055-E89E-7A43-A676-79A9B192339D}" presName="image3" presStyleLbl="node3" presStyleIdx="0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CBD3E2C-D1D8-614D-9728-256D9B3622E5}" type="pres">
      <dgm:prSet presAssocID="{774AA055-E89E-7A43-A676-79A9B192339D}" presName="text3" presStyleLbl="revTx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6A2537-629A-2A4E-880C-2A17E0701917}" type="pres">
      <dgm:prSet presAssocID="{774AA055-E89E-7A43-A676-79A9B192339D}" presName="hierChild4" presStyleCnt="0"/>
      <dgm:spPr/>
    </dgm:pt>
    <dgm:pt modelId="{A72FEBD1-17A3-1944-97E1-B7CFD29219F1}" type="pres">
      <dgm:prSet presAssocID="{8B843443-2308-482C-B025-38BFB3C9C0A8}" presName="Name17" presStyleLbl="parChTrans1D3" presStyleIdx="1" presStyleCnt="4"/>
      <dgm:spPr/>
      <dgm:t>
        <a:bodyPr/>
        <a:lstStyle/>
        <a:p>
          <a:endParaRPr lang="en-US"/>
        </a:p>
      </dgm:t>
    </dgm:pt>
    <dgm:pt modelId="{9F4F7460-22E6-6E42-BC9E-1EE93CDEFF45}" type="pres">
      <dgm:prSet presAssocID="{3FECCD9F-C0E8-4317-BBBB-4A4CF3F2B9C0}" presName="hierRoot3" presStyleCnt="0"/>
      <dgm:spPr/>
    </dgm:pt>
    <dgm:pt modelId="{DC7F0A28-E628-B44E-9C9A-D03BBE8CD1A8}" type="pres">
      <dgm:prSet presAssocID="{3FECCD9F-C0E8-4317-BBBB-4A4CF3F2B9C0}" presName="composite3" presStyleCnt="0"/>
      <dgm:spPr/>
    </dgm:pt>
    <dgm:pt modelId="{84EAC731-5EAC-D74F-955C-1A9D0DFD784C}" type="pres">
      <dgm:prSet presAssocID="{3FECCD9F-C0E8-4317-BBBB-4A4CF3F2B9C0}" presName="image3" presStyleLbl="node3" presStyleIdx="1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BBBA08C-A74A-304A-BBE5-F24D67857203}" type="pres">
      <dgm:prSet presAssocID="{3FECCD9F-C0E8-4317-BBBB-4A4CF3F2B9C0}" presName="text3" presStyleLbl="revTx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4DA327-7D73-6E42-A88E-47F88039EBB4}" type="pres">
      <dgm:prSet presAssocID="{3FECCD9F-C0E8-4317-BBBB-4A4CF3F2B9C0}" presName="hierChild4" presStyleCnt="0"/>
      <dgm:spPr/>
    </dgm:pt>
    <dgm:pt modelId="{0536ECA5-F797-2A41-A3BD-21C99443187B}" type="pres">
      <dgm:prSet presAssocID="{85B593E2-1A00-4206-BBF0-20175852BBBA}" presName="Name23" presStyleLbl="parChTrans1D4" presStyleIdx="0" presStyleCnt="1"/>
      <dgm:spPr/>
      <dgm:t>
        <a:bodyPr/>
        <a:lstStyle/>
        <a:p>
          <a:endParaRPr lang="en-US"/>
        </a:p>
      </dgm:t>
    </dgm:pt>
    <dgm:pt modelId="{D12FA29D-2443-E443-806E-5E0D7F3981B1}" type="pres">
      <dgm:prSet presAssocID="{28B01739-530C-4F9F-8B49-7ECAA5C6860A}" presName="hierRoot4" presStyleCnt="0"/>
      <dgm:spPr/>
    </dgm:pt>
    <dgm:pt modelId="{90194B81-33DB-5543-A26E-D8B17F946CA1}" type="pres">
      <dgm:prSet presAssocID="{28B01739-530C-4F9F-8B49-7ECAA5C6860A}" presName="composite4" presStyleCnt="0"/>
      <dgm:spPr/>
    </dgm:pt>
    <dgm:pt modelId="{CA5FF992-C096-214F-A76D-0CF42FB2BD99}" type="pres">
      <dgm:prSet presAssocID="{28B01739-530C-4F9F-8B49-7ECAA5C6860A}" presName="image4" presStyleLbl="node4" presStyleIdx="0" presStyleCnt="1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E593AB1-680D-1E49-9AF9-C1F073CE3242}" type="pres">
      <dgm:prSet presAssocID="{28B01739-530C-4F9F-8B49-7ECAA5C6860A}" presName="text4" presStyleLbl="revTx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711422-B38B-D842-B4C5-90EFD4E82CAD}" type="pres">
      <dgm:prSet presAssocID="{28B01739-530C-4F9F-8B49-7ECAA5C6860A}" presName="hierChild5" presStyleCnt="0"/>
      <dgm:spPr/>
    </dgm:pt>
    <dgm:pt modelId="{D63FCB63-7249-0144-8713-C13C1CB8EDF9}" type="pres">
      <dgm:prSet presAssocID="{92A0E400-EDF5-6840-9D57-A5842B62B185}" presName="Name17" presStyleLbl="parChTrans1D3" presStyleIdx="2" presStyleCnt="4"/>
      <dgm:spPr/>
    </dgm:pt>
    <dgm:pt modelId="{38734F97-ABB8-8340-8EB4-4011393872DE}" type="pres">
      <dgm:prSet presAssocID="{919D4AEF-A840-C24E-9E03-42710937F2A2}" presName="hierRoot3" presStyleCnt="0"/>
      <dgm:spPr/>
    </dgm:pt>
    <dgm:pt modelId="{B95DBF08-6861-BF42-8F5E-2CFBED956225}" type="pres">
      <dgm:prSet presAssocID="{919D4AEF-A840-C24E-9E03-42710937F2A2}" presName="composite3" presStyleCnt="0"/>
      <dgm:spPr/>
    </dgm:pt>
    <dgm:pt modelId="{F4D7D33E-B160-4F4A-8525-91093D1E5C16}" type="pres">
      <dgm:prSet presAssocID="{919D4AEF-A840-C24E-9E03-42710937F2A2}" presName="image3" presStyleLbl="node3" presStyleIdx="2" presStyleCnt="4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3EB1F06-7079-F04A-97DD-EE63BBAB3F95}" type="pres">
      <dgm:prSet presAssocID="{919D4AEF-A840-C24E-9E03-42710937F2A2}" presName="text3" presStyleLbl="revTx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F65C04-9315-DD44-B1C5-748F1284C12F}" type="pres">
      <dgm:prSet presAssocID="{919D4AEF-A840-C24E-9E03-42710937F2A2}" presName="hierChild4" presStyleCnt="0"/>
      <dgm:spPr/>
    </dgm:pt>
    <dgm:pt modelId="{44BAFC01-633A-5547-AB3D-8F83BB40BAE8}" type="pres">
      <dgm:prSet presAssocID="{04D7FEBD-A460-4CD2-AD83-EF88E5A6875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904D1299-E917-C844-8A19-0B70FE901332}" type="pres">
      <dgm:prSet presAssocID="{99EF393E-674F-4024-AD16-C6296BC535E7}" presName="hierRoot3" presStyleCnt="0"/>
      <dgm:spPr/>
    </dgm:pt>
    <dgm:pt modelId="{139E04D0-4439-8943-B7E9-67859EB33D45}" type="pres">
      <dgm:prSet presAssocID="{99EF393E-674F-4024-AD16-C6296BC535E7}" presName="composite3" presStyleCnt="0"/>
      <dgm:spPr/>
    </dgm:pt>
    <dgm:pt modelId="{EF0BD98D-D969-1047-970D-15D5F9C7538B}" type="pres">
      <dgm:prSet presAssocID="{99EF393E-674F-4024-AD16-C6296BC535E7}" presName="image3" presStyleLbl="node3" presStyleIdx="3" presStyleCnt="4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37A7BCE-E530-3841-BE3A-8E52039EC085}" type="pres">
      <dgm:prSet presAssocID="{99EF393E-674F-4024-AD16-C6296BC535E7}" presName="text3" presStyleLbl="revTx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761387-5B58-2744-99FD-70B6E281C1AD}" type="pres">
      <dgm:prSet presAssocID="{99EF393E-674F-4024-AD16-C6296BC535E7}" presName="hierChild4" presStyleCnt="0"/>
      <dgm:spPr/>
    </dgm:pt>
  </dgm:ptLst>
  <dgm:cxnLst>
    <dgm:cxn modelId="{1172F294-470E-6B46-A7D6-3BD22034F6B7}" type="presOf" srcId="{919D4AEF-A840-C24E-9E03-42710937F2A2}" destId="{43EB1F06-7079-F04A-97DD-EE63BBAB3F95}" srcOrd="0" destOrd="0" presId="urn:microsoft.com/office/officeart/2009/layout/CirclePictureHierarchy"/>
    <dgm:cxn modelId="{2EA85DF4-9AC9-134F-95FC-E6F9A42626C3}" type="presOf" srcId="{99EF393E-674F-4024-AD16-C6296BC535E7}" destId="{C37A7BCE-E530-3841-BE3A-8E52039EC085}" srcOrd="0" destOrd="0" presId="urn:microsoft.com/office/officeart/2009/layout/CirclePictureHierarchy"/>
    <dgm:cxn modelId="{AF08EE19-4725-CB48-8962-AC4B41F25532}" type="presOf" srcId="{3FECCD9F-C0E8-4317-BBBB-4A4CF3F2B9C0}" destId="{3BBBA08C-A74A-304A-BBE5-F24D67857203}" srcOrd="0" destOrd="0" presId="urn:microsoft.com/office/officeart/2009/layout/CirclePictureHierarchy"/>
    <dgm:cxn modelId="{1018F255-8879-6841-A9BA-2E163F493CC6}" type="presOf" srcId="{C0D46DAA-87CA-8244-A091-72217DF605B2}" destId="{769FDF10-2727-FF4E-AC60-ED80BF110F3B}" srcOrd="0" destOrd="0" presId="urn:microsoft.com/office/officeart/2009/layout/CirclePictureHierarchy"/>
    <dgm:cxn modelId="{AA8522BA-1721-D148-9327-755535047BFE}" srcId="{C2E49206-F1F5-6F4F-9586-5280F93E0D36}" destId="{919D4AEF-A840-C24E-9E03-42710937F2A2}" srcOrd="2" destOrd="0" parTransId="{92A0E400-EDF5-6840-9D57-A5842B62B185}" sibTransId="{9B685221-2385-9A49-9DD2-42FFD38FFA83}"/>
    <dgm:cxn modelId="{9E63D221-E2AA-384F-B940-B7D54F9FFFA4}" type="presOf" srcId="{85B593E2-1A00-4206-BBF0-20175852BBBA}" destId="{0536ECA5-F797-2A41-A3BD-21C99443187B}" srcOrd="0" destOrd="0" presId="urn:microsoft.com/office/officeart/2009/layout/CirclePictureHierarchy"/>
    <dgm:cxn modelId="{9927DADF-9F61-0343-AC39-A52B7CD4B8A1}" type="presOf" srcId="{774AA055-E89E-7A43-A676-79A9B192339D}" destId="{0CBD3E2C-D1D8-614D-9728-256D9B3622E5}" srcOrd="0" destOrd="0" presId="urn:microsoft.com/office/officeart/2009/layout/CirclePictureHierarchy"/>
    <dgm:cxn modelId="{15C7A6E1-5DFA-EE44-B1C4-D65F9161C996}" type="presOf" srcId="{D0EF7EDD-D141-4B86-905B-87A7CBBD01AD}" destId="{E9C01544-7309-4ECD-8FE5-2A927CC6B283}" srcOrd="0" destOrd="0" presId="urn:microsoft.com/office/officeart/2009/layout/CirclePictureHierarchy"/>
    <dgm:cxn modelId="{79E71B92-B6DB-4D5E-8A16-C9C70A8D8687}" srcId="{3FECCD9F-C0E8-4317-BBBB-4A4CF3F2B9C0}" destId="{28B01739-530C-4F9F-8B49-7ECAA5C6860A}" srcOrd="0" destOrd="0" parTransId="{85B593E2-1A00-4206-BBF0-20175852BBBA}" sibTransId="{C67796C7-0388-4113-9F18-1AB25EFC35C3}"/>
    <dgm:cxn modelId="{A60F409C-B8F9-1A41-86CC-D42DD45808F1}" srcId="{C2E49206-F1F5-6F4F-9586-5280F93E0D36}" destId="{774AA055-E89E-7A43-A676-79A9B192339D}" srcOrd="0" destOrd="0" parTransId="{2921C907-EE74-824C-ACBA-ADF74451EA88}" sibTransId="{EBCEDDDF-5DBC-304B-BE1B-98614F34FB92}"/>
    <dgm:cxn modelId="{B9035293-0740-0447-B527-130AB4547B95}" type="presOf" srcId="{92A0E400-EDF5-6840-9D57-A5842B62B185}" destId="{D63FCB63-7249-0144-8713-C13C1CB8EDF9}" srcOrd="0" destOrd="0" presId="urn:microsoft.com/office/officeart/2009/layout/CirclePictureHierarchy"/>
    <dgm:cxn modelId="{570F7B40-6152-D647-8154-CA57AD594A73}" type="presOf" srcId="{C2E49206-F1F5-6F4F-9586-5280F93E0D36}" destId="{676134D4-7CA7-EE4E-BAE5-861E557F9A82}" srcOrd="0" destOrd="0" presId="urn:microsoft.com/office/officeart/2009/layout/CirclePictureHierarchy"/>
    <dgm:cxn modelId="{B78A97A5-7F5D-4F4E-89F9-10091C8409FB}" type="presOf" srcId="{8B843443-2308-482C-B025-38BFB3C9C0A8}" destId="{A72FEBD1-17A3-1944-97E1-B7CFD29219F1}" srcOrd="0" destOrd="0" presId="urn:microsoft.com/office/officeart/2009/layout/CirclePictureHierarchy"/>
    <dgm:cxn modelId="{E7EB4F35-BCC5-4AF9-BB99-DF71849E1F9C}" srcId="{C2E49206-F1F5-6F4F-9586-5280F93E0D36}" destId="{99EF393E-674F-4024-AD16-C6296BC535E7}" srcOrd="3" destOrd="0" parTransId="{04D7FEBD-A460-4CD2-AD83-EF88E5A68756}" sibTransId="{C648C924-F338-4CC6-A868-43EB8F17830B}"/>
    <dgm:cxn modelId="{6BFE70E8-9AC2-464D-942B-27D57CA6371E}" srcId="{C2E49206-F1F5-6F4F-9586-5280F93E0D36}" destId="{3FECCD9F-C0E8-4317-BBBB-4A4CF3F2B9C0}" srcOrd="1" destOrd="0" parTransId="{8B843443-2308-482C-B025-38BFB3C9C0A8}" sibTransId="{4055703F-55C4-4427-9407-33D17C0B0F5A}"/>
    <dgm:cxn modelId="{96898F4B-640E-42E7-BD3D-6A309C5678C5}" type="presOf" srcId="{1AA6036A-B017-4735-B664-C0379BE1B5FC}" destId="{1A5124A2-A2DB-4463-83FB-F208E771E91C}" srcOrd="0" destOrd="0" presId="urn:microsoft.com/office/officeart/2009/layout/CirclePictureHierarchy"/>
    <dgm:cxn modelId="{4B7D74A5-0D52-794C-A380-AEBE1660A9BA}" type="presOf" srcId="{28B01739-530C-4F9F-8B49-7ECAA5C6860A}" destId="{1E593AB1-680D-1E49-9AF9-C1F073CE3242}" srcOrd="0" destOrd="0" presId="urn:microsoft.com/office/officeart/2009/layout/CirclePictureHierarchy"/>
    <dgm:cxn modelId="{7E802E64-C697-0C41-A6CE-FAE0F768475C}" srcId="{D0EF7EDD-D141-4B86-905B-87A7CBBD01AD}" destId="{C2E49206-F1F5-6F4F-9586-5280F93E0D36}" srcOrd="0" destOrd="0" parTransId="{C0D46DAA-87CA-8244-A091-72217DF605B2}" sibTransId="{771FAF9D-D1B5-2744-86DA-DF0FA54941A3}"/>
    <dgm:cxn modelId="{2821CCF9-809E-4939-8860-3B3D28928384}" srcId="{1AA6036A-B017-4735-B664-C0379BE1B5FC}" destId="{D0EF7EDD-D141-4B86-905B-87A7CBBD01AD}" srcOrd="0" destOrd="0" parTransId="{EC4D70E3-411C-418F-B23F-3B6AE1B8CE05}" sibTransId="{128FD547-0BCE-48DF-8E27-86D721828739}"/>
    <dgm:cxn modelId="{0891BAEE-5FE5-7345-B369-C80527DCBC87}" type="presOf" srcId="{04D7FEBD-A460-4CD2-AD83-EF88E5A68756}" destId="{44BAFC01-633A-5547-AB3D-8F83BB40BAE8}" srcOrd="0" destOrd="0" presId="urn:microsoft.com/office/officeart/2009/layout/CirclePictureHierarchy"/>
    <dgm:cxn modelId="{B3097433-A3F1-DF4F-A338-2E2D111100FE}" type="presOf" srcId="{2921C907-EE74-824C-ACBA-ADF74451EA88}" destId="{FF3677CC-F3E7-5640-A95F-BA2F1DC25ADB}" srcOrd="0" destOrd="0" presId="urn:microsoft.com/office/officeart/2009/layout/CirclePictureHierarchy"/>
    <dgm:cxn modelId="{9BC74937-6DA6-5442-BFDA-B925CE9D54DF}" type="presParOf" srcId="{1A5124A2-A2DB-4463-83FB-F208E771E91C}" destId="{48353E50-7BA6-43E4-ACA3-505A7C8D410B}" srcOrd="0" destOrd="0" presId="urn:microsoft.com/office/officeart/2009/layout/CirclePictureHierarchy"/>
    <dgm:cxn modelId="{29481A52-4295-6A4C-AB4B-75E08FF79516}" type="presParOf" srcId="{48353E50-7BA6-43E4-ACA3-505A7C8D410B}" destId="{4C1A98DE-34C0-457F-AFE2-F6C42ABB7E09}" srcOrd="0" destOrd="0" presId="urn:microsoft.com/office/officeart/2009/layout/CirclePictureHierarchy"/>
    <dgm:cxn modelId="{CDD6CFB0-B315-4946-9455-44E5A46FC18C}" type="presParOf" srcId="{4C1A98DE-34C0-457F-AFE2-F6C42ABB7E09}" destId="{816CD052-6097-4CC0-8F97-60D020C7CCAB}" srcOrd="0" destOrd="0" presId="urn:microsoft.com/office/officeart/2009/layout/CirclePictureHierarchy"/>
    <dgm:cxn modelId="{44A15EBC-FEC4-5647-A7A0-DC5EC991EBB3}" type="presParOf" srcId="{4C1A98DE-34C0-457F-AFE2-F6C42ABB7E09}" destId="{E9C01544-7309-4ECD-8FE5-2A927CC6B283}" srcOrd="1" destOrd="0" presId="urn:microsoft.com/office/officeart/2009/layout/CirclePictureHierarchy"/>
    <dgm:cxn modelId="{39F3C71E-050A-774C-BB88-3F739528EF7A}" type="presParOf" srcId="{48353E50-7BA6-43E4-ACA3-505A7C8D410B}" destId="{DEF460B6-E15B-430A-850B-85CD0B52A6BF}" srcOrd="1" destOrd="0" presId="urn:microsoft.com/office/officeart/2009/layout/CirclePictureHierarchy"/>
    <dgm:cxn modelId="{A4A34D62-99F6-F240-A095-5AFA180173BA}" type="presParOf" srcId="{DEF460B6-E15B-430A-850B-85CD0B52A6BF}" destId="{769FDF10-2727-FF4E-AC60-ED80BF110F3B}" srcOrd="0" destOrd="0" presId="urn:microsoft.com/office/officeart/2009/layout/CirclePictureHierarchy"/>
    <dgm:cxn modelId="{4F25635D-A671-9C43-9F17-FDC6FF5258D9}" type="presParOf" srcId="{DEF460B6-E15B-430A-850B-85CD0B52A6BF}" destId="{485BD87F-3B70-B842-BAF2-F32C7B01961E}" srcOrd="1" destOrd="0" presId="urn:microsoft.com/office/officeart/2009/layout/CirclePictureHierarchy"/>
    <dgm:cxn modelId="{B270FD45-E398-0D46-8CDA-3EEB36C31044}" type="presParOf" srcId="{485BD87F-3B70-B842-BAF2-F32C7B01961E}" destId="{E57B3BC6-DDF5-FB4E-8027-2517D28568FF}" srcOrd="0" destOrd="0" presId="urn:microsoft.com/office/officeart/2009/layout/CirclePictureHierarchy"/>
    <dgm:cxn modelId="{BEB330F9-4A72-054E-90E3-508CB9F4A126}" type="presParOf" srcId="{E57B3BC6-DDF5-FB4E-8027-2517D28568FF}" destId="{332FDF53-D141-6341-9CB1-1E7951CFC75E}" srcOrd="0" destOrd="0" presId="urn:microsoft.com/office/officeart/2009/layout/CirclePictureHierarchy"/>
    <dgm:cxn modelId="{1D37708F-32BB-7949-9A85-B1CF3A3F5EAA}" type="presParOf" srcId="{E57B3BC6-DDF5-FB4E-8027-2517D28568FF}" destId="{676134D4-7CA7-EE4E-BAE5-861E557F9A82}" srcOrd="1" destOrd="0" presId="urn:microsoft.com/office/officeart/2009/layout/CirclePictureHierarchy"/>
    <dgm:cxn modelId="{7E47E698-61AD-4444-A357-BBC6FD5026C9}" type="presParOf" srcId="{485BD87F-3B70-B842-BAF2-F32C7B01961E}" destId="{935BC091-EB63-3E4D-BCF4-CB77DB6E567A}" srcOrd="1" destOrd="0" presId="urn:microsoft.com/office/officeart/2009/layout/CirclePictureHierarchy"/>
    <dgm:cxn modelId="{DA59BBB1-81C5-CA40-AC9A-9C6893360D88}" type="presParOf" srcId="{935BC091-EB63-3E4D-BCF4-CB77DB6E567A}" destId="{FF3677CC-F3E7-5640-A95F-BA2F1DC25ADB}" srcOrd="0" destOrd="0" presId="urn:microsoft.com/office/officeart/2009/layout/CirclePictureHierarchy"/>
    <dgm:cxn modelId="{DD04D902-8E3E-3E4C-AA47-91388E19734F}" type="presParOf" srcId="{935BC091-EB63-3E4D-BCF4-CB77DB6E567A}" destId="{809DE71D-C2CF-524B-9EEB-B10981150812}" srcOrd="1" destOrd="0" presId="urn:microsoft.com/office/officeart/2009/layout/CirclePictureHierarchy"/>
    <dgm:cxn modelId="{C7C18821-5BBC-3240-9A41-11608F4D0481}" type="presParOf" srcId="{809DE71D-C2CF-524B-9EEB-B10981150812}" destId="{330B70E7-BBD9-AB40-809E-472660817EA5}" srcOrd="0" destOrd="0" presId="urn:microsoft.com/office/officeart/2009/layout/CirclePictureHierarchy"/>
    <dgm:cxn modelId="{1D372B28-AD2F-574B-B121-261A4E291ED3}" type="presParOf" srcId="{330B70E7-BBD9-AB40-809E-472660817EA5}" destId="{B4537EA3-CCA6-E54D-BBB7-D624F357177D}" srcOrd="0" destOrd="0" presId="urn:microsoft.com/office/officeart/2009/layout/CirclePictureHierarchy"/>
    <dgm:cxn modelId="{895C4337-F2A7-FE42-8A69-841B3CA0F99A}" type="presParOf" srcId="{330B70E7-BBD9-AB40-809E-472660817EA5}" destId="{0CBD3E2C-D1D8-614D-9728-256D9B3622E5}" srcOrd="1" destOrd="0" presId="urn:microsoft.com/office/officeart/2009/layout/CirclePictureHierarchy"/>
    <dgm:cxn modelId="{16F52BD8-0A18-0A45-AA48-05625A1B414A}" type="presParOf" srcId="{809DE71D-C2CF-524B-9EEB-B10981150812}" destId="{D96A2537-629A-2A4E-880C-2A17E0701917}" srcOrd="1" destOrd="0" presId="urn:microsoft.com/office/officeart/2009/layout/CirclePictureHierarchy"/>
    <dgm:cxn modelId="{1DF92809-6D65-2D47-87C6-953F4E4DEB18}" type="presParOf" srcId="{935BC091-EB63-3E4D-BCF4-CB77DB6E567A}" destId="{A72FEBD1-17A3-1944-97E1-B7CFD29219F1}" srcOrd="2" destOrd="0" presId="urn:microsoft.com/office/officeart/2009/layout/CirclePictureHierarchy"/>
    <dgm:cxn modelId="{EF5BF5EA-F49D-964E-975A-4968371E7CAB}" type="presParOf" srcId="{935BC091-EB63-3E4D-BCF4-CB77DB6E567A}" destId="{9F4F7460-22E6-6E42-BC9E-1EE93CDEFF45}" srcOrd="3" destOrd="0" presId="urn:microsoft.com/office/officeart/2009/layout/CirclePictureHierarchy"/>
    <dgm:cxn modelId="{8B17AC1F-E461-DC41-840B-0C7965738ABC}" type="presParOf" srcId="{9F4F7460-22E6-6E42-BC9E-1EE93CDEFF45}" destId="{DC7F0A28-E628-B44E-9C9A-D03BBE8CD1A8}" srcOrd="0" destOrd="0" presId="urn:microsoft.com/office/officeart/2009/layout/CirclePictureHierarchy"/>
    <dgm:cxn modelId="{8F9D57D6-E507-0E48-94EE-8A81A5D913AD}" type="presParOf" srcId="{DC7F0A28-E628-B44E-9C9A-D03BBE8CD1A8}" destId="{84EAC731-5EAC-D74F-955C-1A9D0DFD784C}" srcOrd="0" destOrd="0" presId="urn:microsoft.com/office/officeart/2009/layout/CirclePictureHierarchy"/>
    <dgm:cxn modelId="{77B4BC32-D286-B342-96DC-7C2800BCB739}" type="presParOf" srcId="{DC7F0A28-E628-B44E-9C9A-D03BBE8CD1A8}" destId="{3BBBA08C-A74A-304A-BBE5-F24D67857203}" srcOrd="1" destOrd="0" presId="urn:microsoft.com/office/officeart/2009/layout/CirclePictureHierarchy"/>
    <dgm:cxn modelId="{C7581AA5-2701-3741-B3E6-184A20D6AB70}" type="presParOf" srcId="{9F4F7460-22E6-6E42-BC9E-1EE93CDEFF45}" destId="{D64DA327-7D73-6E42-A88E-47F88039EBB4}" srcOrd="1" destOrd="0" presId="urn:microsoft.com/office/officeart/2009/layout/CirclePictureHierarchy"/>
    <dgm:cxn modelId="{17850202-A0C2-C143-BDD8-598FD74131BD}" type="presParOf" srcId="{D64DA327-7D73-6E42-A88E-47F88039EBB4}" destId="{0536ECA5-F797-2A41-A3BD-21C99443187B}" srcOrd="0" destOrd="0" presId="urn:microsoft.com/office/officeart/2009/layout/CirclePictureHierarchy"/>
    <dgm:cxn modelId="{E3678BB1-C68A-9045-8E5F-2D82A0C1E254}" type="presParOf" srcId="{D64DA327-7D73-6E42-A88E-47F88039EBB4}" destId="{D12FA29D-2443-E443-806E-5E0D7F3981B1}" srcOrd="1" destOrd="0" presId="urn:microsoft.com/office/officeart/2009/layout/CirclePictureHierarchy"/>
    <dgm:cxn modelId="{9C07D83C-F67F-A348-9BE3-8FCB3A572ADC}" type="presParOf" srcId="{D12FA29D-2443-E443-806E-5E0D7F3981B1}" destId="{90194B81-33DB-5543-A26E-D8B17F946CA1}" srcOrd="0" destOrd="0" presId="urn:microsoft.com/office/officeart/2009/layout/CirclePictureHierarchy"/>
    <dgm:cxn modelId="{AFE000C4-B897-C54C-B8EA-487787DB15E6}" type="presParOf" srcId="{90194B81-33DB-5543-A26E-D8B17F946CA1}" destId="{CA5FF992-C096-214F-A76D-0CF42FB2BD99}" srcOrd="0" destOrd="0" presId="urn:microsoft.com/office/officeart/2009/layout/CirclePictureHierarchy"/>
    <dgm:cxn modelId="{A92CA6D6-8AB7-6740-82EC-81F309B30CE0}" type="presParOf" srcId="{90194B81-33DB-5543-A26E-D8B17F946CA1}" destId="{1E593AB1-680D-1E49-9AF9-C1F073CE3242}" srcOrd="1" destOrd="0" presId="urn:microsoft.com/office/officeart/2009/layout/CirclePictureHierarchy"/>
    <dgm:cxn modelId="{27C86057-2751-BF4E-8BCA-15ED781E2DC7}" type="presParOf" srcId="{D12FA29D-2443-E443-806E-5E0D7F3981B1}" destId="{97711422-B38B-D842-B4C5-90EFD4E82CAD}" srcOrd="1" destOrd="0" presId="urn:microsoft.com/office/officeart/2009/layout/CirclePictureHierarchy"/>
    <dgm:cxn modelId="{D347F1F1-56E4-5343-BF07-273CA2C3A1B6}" type="presParOf" srcId="{935BC091-EB63-3E4D-BCF4-CB77DB6E567A}" destId="{D63FCB63-7249-0144-8713-C13C1CB8EDF9}" srcOrd="4" destOrd="0" presId="urn:microsoft.com/office/officeart/2009/layout/CirclePictureHierarchy"/>
    <dgm:cxn modelId="{74BEB7CE-4209-9E4C-8E4B-24B66DDB3F39}" type="presParOf" srcId="{935BC091-EB63-3E4D-BCF4-CB77DB6E567A}" destId="{38734F97-ABB8-8340-8EB4-4011393872DE}" srcOrd="5" destOrd="0" presId="urn:microsoft.com/office/officeart/2009/layout/CirclePictureHierarchy"/>
    <dgm:cxn modelId="{B5799F8E-7E8E-4F4B-92DA-5443EB6505A1}" type="presParOf" srcId="{38734F97-ABB8-8340-8EB4-4011393872DE}" destId="{B95DBF08-6861-BF42-8F5E-2CFBED956225}" srcOrd="0" destOrd="0" presId="urn:microsoft.com/office/officeart/2009/layout/CirclePictureHierarchy"/>
    <dgm:cxn modelId="{DDECD43A-05D6-BE4E-91C7-BF10D17056BA}" type="presParOf" srcId="{B95DBF08-6861-BF42-8F5E-2CFBED956225}" destId="{F4D7D33E-B160-4F4A-8525-91093D1E5C16}" srcOrd="0" destOrd="0" presId="urn:microsoft.com/office/officeart/2009/layout/CirclePictureHierarchy"/>
    <dgm:cxn modelId="{D1C6BDFB-7C5F-6043-8D65-53D86068513A}" type="presParOf" srcId="{B95DBF08-6861-BF42-8F5E-2CFBED956225}" destId="{43EB1F06-7079-F04A-97DD-EE63BBAB3F95}" srcOrd="1" destOrd="0" presId="urn:microsoft.com/office/officeart/2009/layout/CirclePictureHierarchy"/>
    <dgm:cxn modelId="{3C7CBA22-85B1-B64D-8733-4F47A3DB6A97}" type="presParOf" srcId="{38734F97-ABB8-8340-8EB4-4011393872DE}" destId="{13F65C04-9315-DD44-B1C5-748F1284C12F}" srcOrd="1" destOrd="0" presId="urn:microsoft.com/office/officeart/2009/layout/CirclePictureHierarchy"/>
    <dgm:cxn modelId="{F1855DB4-989D-EE45-AE33-E43FD4BCC393}" type="presParOf" srcId="{935BC091-EB63-3E4D-BCF4-CB77DB6E567A}" destId="{44BAFC01-633A-5547-AB3D-8F83BB40BAE8}" srcOrd="6" destOrd="0" presId="urn:microsoft.com/office/officeart/2009/layout/CirclePictureHierarchy"/>
    <dgm:cxn modelId="{CB6CEC7B-7F04-A94C-AC86-DAFE1519D4FD}" type="presParOf" srcId="{935BC091-EB63-3E4D-BCF4-CB77DB6E567A}" destId="{904D1299-E917-C844-8A19-0B70FE901332}" srcOrd="7" destOrd="0" presId="urn:microsoft.com/office/officeart/2009/layout/CirclePictureHierarchy"/>
    <dgm:cxn modelId="{E26205B6-28BB-A942-A107-51FD0F09A4D0}" type="presParOf" srcId="{904D1299-E917-C844-8A19-0B70FE901332}" destId="{139E04D0-4439-8943-B7E9-67859EB33D45}" srcOrd="0" destOrd="0" presId="urn:microsoft.com/office/officeart/2009/layout/CirclePictureHierarchy"/>
    <dgm:cxn modelId="{0B99D8F9-4824-4746-B3F6-BED0BE238609}" type="presParOf" srcId="{139E04D0-4439-8943-B7E9-67859EB33D45}" destId="{EF0BD98D-D969-1047-970D-15D5F9C7538B}" srcOrd="0" destOrd="0" presId="urn:microsoft.com/office/officeart/2009/layout/CirclePictureHierarchy"/>
    <dgm:cxn modelId="{2DC4012C-C2D3-8F43-B37B-1F86ACB8C17C}" type="presParOf" srcId="{139E04D0-4439-8943-B7E9-67859EB33D45}" destId="{C37A7BCE-E530-3841-BE3A-8E52039EC085}" srcOrd="1" destOrd="0" presId="urn:microsoft.com/office/officeart/2009/layout/CirclePictureHierarchy"/>
    <dgm:cxn modelId="{07CC14D3-900D-C94E-B34A-B2E8306B4304}" type="presParOf" srcId="{904D1299-E917-C844-8A19-0B70FE901332}" destId="{62761387-5B58-2744-99FD-70B6E281C1A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A6036A-B017-4735-B664-C0379BE1B5F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F7EDD-D141-4B86-905B-87A7CBBD01AD}">
      <dgm:prSet phldrT="[Text]"/>
      <dgm:spPr/>
      <dgm:t>
        <a:bodyPr/>
        <a:lstStyle/>
        <a:p>
          <a:r>
            <a:rPr lang="en-US" dirty="0" err="1"/>
            <a:t>BodyApp</a:t>
          </a:r>
          <a:endParaRPr lang="en-US" dirty="0"/>
        </a:p>
      </dgm:t>
    </dgm:pt>
    <dgm:pt modelId="{EC4D70E3-411C-418F-B23F-3B6AE1B8CE05}" type="parTrans" cxnId="{2821CCF9-809E-4939-8860-3B3D28928384}">
      <dgm:prSet/>
      <dgm:spPr/>
      <dgm:t>
        <a:bodyPr/>
        <a:lstStyle/>
        <a:p>
          <a:endParaRPr lang="en-US"/>
        </a:p>
      </dgm:t>
    </dgm:pt>
    <dgm:pt modelId="{128FD547-0BCE-48DF-8E27-86D721828739}" type="sibTrans" cxnId="{2821CCF9-809E-4939-8860-3B3D28928384}">
      <dgm:prSet/>
      <dgm:spPr/>
      <dgm:t>
        <a:bodyPr/>
        <a:lstStyle/>
        <a:p>
          <a:endParaRPr lang="en-US"/>
        </a:p>
      </dgm:t>
    </dgm:pt>
    <dgm:pt modelId="{B2A630D5-2C61-4EE3-BF76-6A02B89416E8}">
      <dgm:prSet phldrT="[Text]"/>
      <dgm:spPr/>
      <dgm:t>
        <a:bodyPr/>
        <a:lstStyle/>
        <a:p>
          <a:r>
            <a:rPr lang="en-US" dirty="0" err="1"/>
            <a:t>MovieFilterBox</a:t>
          </a:r>
          <a:endParaRPr lang="en-US" dirty="0"/>
        </a:p>
      </dgm:t>
    </dgm:pt>
    <dgm:pt modelId="{263BF841-B508-4431-B50B-1E37C9EBB2BE}" type="parTrans" cxnId="{3C68574D-4F2D-449F-9D10-AAB72A645335}">
      <dgm:prSet/>
      <dgm:spPr/>
      <dgm:t>
        <a:bodyPr/>
        <a:lstStyle/>
        <a:p>
          <a:endParaRPr lang="en-US"/>
        </a:p>
      </dgm:t>
    </dgm:pt>
    <dgm:pt modelId="{2DA36995-24D4-4805-9772-DE5F85BFFC25}" type="sibTrans" cxnId="{3C68574D-4F2D-449F-9D10-AAB72A645335}">
      <dgm:prSet/>
      <dgm:spPr/>
      <dgm:t>
        <a:bodyPr/>
        <a:lstStyle/>
        <a:p>
          <a:endParaRPr lang="en-US"/>
        </a:p>
      </dgm:t>
    </dgm:pt>
    <dgm:pt modelId="{28B01739-530C-4F9F-8B49-7ECAA5C6860A}">
      <dgm:prSet phldrT="[Text]"/>
      <dgm:spPr/>
      <dgm:t>
        <a:bodyPr/>
        <a:lstStyle/>
        <a:p>
          <a:r>
            <a:rPr lang="en-US" dirty="0"/>
            <a:t>Movie</a:t>
          </a:r>
        </a:p>
      </dgm:t>
    </dgm:pt>
    <dgm:pt modelId="{85B593E2-1A00-4206-BBF0-20175852BBBA}" type="parTrans" cxnId="{79E71B92-B6DB-4D5E-8A16-C9C70A8D8687}">
      <dgm:prSet/>
      <dgm:spPr/>
      <dgm:t>
        <a:bodyPr/>
        <a:lstStyle/>
        <a:p>
          <a:endParaRPr lang="en-US"/>
        </a:p>
      </dgm:t>
    </dgm:pt>
    <dgm:pt modelId="{C67796C7-0388-4113-9F18-1AB25EFC35C3}" type="sibTrans" cxnId="{79E71B92-B6DB-4D5E-8A16-C9C70A8D8687}">
      <dgm:prSet/>
      <dgm:spPr/>
      <dgm:t>
        <a:bodyPr/>
        <a:lstStyle/>
        <a:p>
          <a:endParaRPr lang="en-US"/>
        </a:p>
      </dgm:t>
    </dgm:pt>
    <dgm:pt modelId="{554EA7ED-4441-44F7-8FE4-0764D11C2350}">
      <dgm:prSet phldrT="[Text]"/>
      <dgm:spPr/>
      <dgm:t>
        <a:bodyPr/>
        <a:lstStyle/>
        <a:p>
          <a:r>
            <a:rPr lang="en-US" dirty="0" err="1"/>
            <a:t>AddMovieBox</a:t>
          </a:r>
          <a:endParaRPr lang="en-US" dirty="0"/>
        </a:p>
      </dgm:t>
    </dgm:pt>
    <dgm:pt modelId="{93A186FA-F237-49AA-98DC-CBE17722EFB2}" type="parTrans" cxnId="{313F79DF-C473-4B92-93A2-FAFAFF11F58A}">
      <dgm:prSet/>
      <dgm:spPr/>
      <dgm:t>
        <a:bodyPr/>
        <a:lstStyle/>
        <a:p>
          <a:endParaRPr lang="en-US"/>
        </a:p>
      </dgm:t>
    </dgm:pt>
    <dgm:pt modelId="{97E4D6B8-4F5B-43D0-A25C-D8EEF4879413}" type="sibTrans" cxnId="{313F79DF-C473-4B92-93A2-FAFAFF11F58A}">
      <dgm:prSet/>
      <dgm:spPr/>
      <dgm:t>
        <a:bodyPr/>
        <a:lstStyle/>
        <a:p>
          <a:endParaRPr lang="en-US"/>
        </a:p>
      </dgm:t>
    </dgm:pt>
    <dgm:pt modelId="{99EF393E-674F-4024-AD16-C6296BC535E7}">
      <dgm:prSet phldrT="[Text]"/>
      <dgm:spPr/>
      <dgm:t>
        <a:bodyPr/>
        <a:lstStyle/>
        <a:p>
          <a:r>
            <a:rPr lang="en-US" dirty="0"/>
            <a:t>Footer</a:t>
          </a:r>
        </a:p>
      </dgm:t>
    </dgm:pt>
    <dgm:pt modelId="{04D7FEBD-A460-4CD2-AD83-EF88E5A68756}" type="parTrans" cxnId="{E7EB4F35-BCC5-4AF9-BB99-DF71849E1F9C}">
      <dgm:prSet/>
      <dgm:spPr/>
      <dgm:t>
        <a:bodyPr/>
        <a:lstStyle/>
        <a:p>
          <a:endParaRPr lang="en-US"/>
        </a:p>
      </dgm:t>
    </dgm:pt>
    <dgm:pt modelId="{C648C924-F338-4CC6-A868-43EB8F17830B}" type="sibTrans" cxnId="{E7EB4F35-BCC5-4AF9-BB99-DF71849E1F9C}">
      <dgm:prSet/>
      <dgm:spPr/>
      <dgm:t>
        <a:bodyPr/>
        <a:lstStyle/>
        <a:p>
          <a:endParaRPr lang="en-US"/>
        </a:p>
      </dgm:t>
    </dgm:pt>
    <dgm:pt modelId="{3FECCD9F-C0E8-4317-BBBB-4A4CF3F2B9C0}">
      <dgm:prSet phldrT="[Text]"/>
      <dgm:spPr/>
      <dgm:t>
        <a:bodyPr/>
        <a:lstStyle/>
        <a:p>
          <a:r>
            <a:rPr lang="en-US" dirty="0" err="1"/>
            <a:t>MovieList</a:t>
          </a:r>
          <a:endParaRPr lang="en-US" dirty="0"/>
        </a:p>
      </dgm:t>
    </dgm:pt>
    <dgm:pt modelId="{4055703F-55C4-4427-9407-33D17C0B0F5A}" type="sibTrans" cxnId="{6BFE70E8-9AC2-464D-942B-27D57CA6371E}">
      <dgm:prSet/>
      <dgm:spPr/>
      <dgm:t>
        <a:bodyPr/>
        <a:lstStyle/>
        <a:p>
          <a:endParaRPr lang="en-US"/>
        </a:p>
      </dgm:t>
    </dgm:pt>
    <dgm:pt modelId="{8B843443-2308-482C-B025-38BFB3C9C0A8}" type="parTrans" cxnId="{6BFE70E8-9AC2-464D-942B-27D57CA6371E}">
      <dgm:prSet/>
      <dgm:spPr/>
      <dgm:t>
        <a:bodyPr/>
        <a:lstStyle/>
        <a:p>
          <a:endParaRPr lang="en-US"/>
        </a:p>
      </dgm:t>
    </dgm:pt>
    <dgm:pt modelId="{0DA0E236-3AE8-4E4D-9B7A-71EF05DC9647}">
      <dgm:prSet phldrT="[Text]"/>
      <dgm:spPr/>
      <dgm:t>
        <a:bodyPr/>
        <a:lstStyle/>
        <a:p>
          <a:r>
            <a:rPr lang="en-US" dirty="0" err="1"/>
            <a:t>UserLoginHeader</a:t>
          </a:r>
          <a:endParaRPr lang="en-US" dirty="0"/>
        </a:p>
      </dgm:t>
    </dgm:pt>
    <dgm:pt modelId="{B0A136C4-83D7-4C45-871A-9997DFCCD304}" type="parTrans" cxnId="{2027F48B-7641-4C89-8A3D-3035D853CEC2}">
      <dgm:prSet/>
      <dgm:spPr/>
      <dgm:t>
        <a:bodyPr/>
        <a:lstStyle/>
        <a:p>
          <a:endParaRPr lang="en-US"/>
        </a:p>
      </dgm:t>
    </dgm:pt>
    <dgm:pt modelId="{67600AB8-E8DA-429E-BBE3-E855BEB93070}" type="sibTrans" cxnId="{2027F48B-7641-4C89-8A3D-3035D853CEC2}">
      <dgm:prSet/>
      <dgm:spPr/>
      <dgm:t>
        <a:bodyPr/>
        <a:lstStyle/>
        <a:p>
          <a:endParaRPr lang="en-US"/>
        </a:p>
      </dgm:t>
    </dgm:pt>
    <dgm:pt modelId="{29782A13-5637-4D43-9196-BF9F81812783}">
      <dgm:prSet phldrT="[Text]"/>
      <dgm:spPr/>
      <dgm:t>
        <a:bodyPr/>
        <a:lstStyle/>
        <a:p>
          <a:r>
            <a:rPr lang="en-US" dirty="0" err="1"/>
            <a:t>UserLoginBox</a:t>
          </a:r>
          <a:endParaRPr lang="en-US" dirty="0"/>
        </a:p>
      </dgm:t>
    </dgm:pt>
    <dgm:pt modelId="{1B46CE3E-D380-4400-92E3-DDD2C73B52BB}" type="parTrans" cxnId="{03A99538-1883-474D-8677-C34D8846005D}">
      <dgm:prSet/>
      <dgm:spPr/>
      <dgm:t>
        <a:bodyPr/>
        <a:lstStyle/>
        <a:p>
          <a:endParaRPr lang="en-US"/>
        </a:p>
      </dgm:t>
    </dgm:pt>
    <dgm:pt modelId="{8E2CD7A7-05E5-4FBC-8F68-914E063FE1D9}" type="sibTrans" cxnId="{03A99538-1883-474D-8677-C34D8846005D}">
      <dgm:prSet/>
      <dgm:spPr/>
      <dgm:t>
        <a:bodyPr/>
        <a:lstStyle/>
        <a:p>
          <a:endParaRPr lang="en-US"/>
        </a:p>
      </dgm:t>
    </dgm:pt>
    <dgm:pt modelId="{EE58100A-9F56-43E5-8E03-C9EB08AB4C41}">
      <dgm:prSet phldrT="[Text]"/>
      <dgm:spPr/>
      <dgm:t>
        <a:bodyPr/>
        <a:lstStyle/>
        <a:p>
          <a:r>
            <a:rPr lang="en-US" dirty="0" err="1"/>
            <a:t>UserDetails</a:t>
          </a:r>
          <a:endParaRPr lang="en-US" dirty="0"/>
        </a:p>
      </dgm:t>
    </dgm:pt>
    <dgm:pt modelId="{871C210F-338E-407C-9844-97D426589808}" type="parTrans" cxnId="{8417B130-6D3C-48E7-ACE5-17F69B328A75}">
      <dgm:prSet/>
      <dgm:spPr/>
      <dgm:t>
        <a:bodyPr/>
        <a:lstStyle/>
        <a:p>
          <a:endParaRPr lang="en-US"/>
        </a:p>
      </dgm:t>
    </dgm:pt>
    <dgm:pt modelId="{BA4E588F-0634-4653-BDD1-2999F4782A5B}" type="sibTrans" cxnId="{8417B130-6D3C-48E7-ACE5-17F69B328A75}">
      <dgm:prSet/>
      <dgm:spPr/>
      <dgm:t>
        <a:bodyPr/>
        <a:lstStyle/>
        <a:p>
          <a:endParaRPr lang="en-US"/>
        </a:p>
      </dgm:t>
    </dgm:pt>
    <dgm:pt modelId="{E2750480-CBA2-4A77-831F-64197FE47582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3FC65FCE-9970-483C-8EFE-5441954CF7CC}" type="parTrans" cxnId="{2091F3AF-AA12-4D55-AD3A-36FF97B8FE45}">
      <dgm:prSet/>
      <dgm:spPr/>
      <dgm:t>
        <a:bodyPr/>
        <a:lstStyle/>
        <a:p>
          <a:endParaRPr lang="en-US"/>
        </a:p>
      </dgm:t>
    </dgm:pt>
    <dgm:pt modelId="{472D9CA6-302E-4C9D-A655-8CBA8CBE940A}" type="sibTrans" cxnId="{2091F3AF-AA12-4D55-AD3A-36FF97B8FE45}">
      <dgm:prSet/>
      <dgm:spPr/>
      <dgm:t>
        <a:bodyPr/>
        <a:lstStyle/>
        <a:p>
          <a:endParaRPr lang="en-US"/>
        </a:p>
      </dgm:t>
    </dgm:pt>
    <dgm:pt modelId="{917F42DC-3B91-4F87-AC8A-26AEA0F5229D}">
      <dgm:prSet phldrT="[Text]"/>
      <dgm:spPr/>
      <dgm:t>
        <a:bodyPr/>
        <a:lstStyle/>
        <a:p>
          <a:r>
            <a:rPr lang="en-US" dirty="0"/>
            <a:t>Sidebar</a:t>
          </a:r>
        </a:p>
      </dgm:t>
    </dgm:pt>
    <dgm:pt modelId="{ECB59548-0A2C-4BD7-9C8F-0E1ED85F0025}" type="parTrans" cxnId="{A074AB0D-2511-4881-A114-1D247C36DD83}">
      <dgm:prSet/>
      <dgm:spPr/>
      <dgm:t>
        <a:bodyPr/>
        <a:lstStyle/>
        <a:p>
          <a:endParaRPr lang="en-US"/>
        </a:p>
      </dgm:t>
    </dgm:pt>
    <dgm:pt modelId="{5BF996BF-151A-4DEC-B041-114BD0C086E9}" type="sibTrans" cxnId="{A074AB0D-2511-4881-A114-1D247C36DD83}">
      <dgm:prSet/>
      <dgm:spPr/>
      <dgm:t>
        <a:bodyPr/>
        <a:lstStyle/>
        <a:p>
          <a:endParaRPr lang="en-US"/>
        </a:p>
      </dgm:t>
    </dgm:pt>
    <dgm:pt modelId="{C81ADD37-B172-40F0-91E9-6DCF3389D3D8}">
      <dgm:prSet phldrT="[Text]"/>
      <dgm:spPr/>
      <dgm:t>
        <a:bodyPr/>
        <a:lstStyle/>
        <a:p>
          <a:r>
            <a:rPr lang="en-US" dirty="0" err="1"/>
            <a:t>FeaturedMoviesList</a:t>
          </a:r>
          <a:endParaRPr lang="en-US" dirty="0"/>
        </a:p>
      </dgm:t>
    </dgm:pt>
    <dgm:pt modelId="{34107150-660F-43DC-8719-F2CDCF495082}" type="parTrans" cxnId="{E972F789-9CBC-42CC-8041-8A4751319AAF}">
      <dgm:prSet/>
      <dgm:spPr/>
      <dgm:t>
        <a:bodyPr/>
        <a:lstStyle/>
        <a:p>
          <a:endParaRPr lang="en-US"/>
        </a:p>
      </dgm:t>
    </dgm:pt>
    <dgm:pt modelId="{7117EC90-F4FF-4D3A-8D8C-9649E7BA9561}" type="sibTrans" cxnId="{E972F789-9CBC-42CC-8041-8A4751319AAF}">
      <dgm:prSet/>
      <dgm:spPr/>
      <dgm:t>
        <a:bodyPr/>
        <a:lstStyle/>
        <a:p>
          <a:endParaRPr lang="en-US"/>
        </a:p>
      </dgm:t>
    </dgm:pt>
    <dgm:pt modelId="{509B8350-2DC7-459D-A26E-ACB62C415794}">
      <dgm:prSet phldrT="[Text]"/>
      <dgm:spPr/>
      <dgm:t>
        <a:bodyPr/>
        <a:lstStyle/>
        <a:p>
          <a:r>
            <a:rPr lang="en-US" dirty="0" err="1"/>
            <a:t>TopUsersList</a:t>
          </a:r>
          <a:endParaRPr lang="en-US" dirty="0"/>
        </a:p>
      </dgm:t>
    </dgm:pt>
    <dgm:pt modelId="{9B6855A6-0DA7-4CB6-BB89-FBB6F95F37E1}" type="parTrans" cxnId="{7ACFF270-5D4B-43E2-A348-3106C6321921}">
      <dgm:prSet/>
      <dgm:spPr/>
      <dgm:t>
        <a:bodyPr/>
        <a:lstStyle/>
        <a:p>
          <a:endParaRPr lang="en-US"/>
        </a:p>
      </dgm:t>
    </dgm:pt>
    <dgm:pt modelId="{D155E999-AEFF-4111-958F-77296D673671}" type="sibTrans" cxnId="{7ACFF270-5D4B-43E2-A348-3106C6321921}">
      <dgm:prSet/>
      <dgm:spPr/>
      <dgm:t>
        <a:bodyPr/>
        <a:lstStyle/>
        <a:p>
          <a:endParaRPr lang="en-US"/>
        </a:p>
      </dgm:t>
    </dgm:pt>
    <dgm:pt modelId="{B93A7949-E46B-4A5D-AC0E-CA98607621E3}">
      <dgm:prSet phldrT="[Text]"/>
      <dgm:spPr/>
      <dgm:t>
        <a:bodyPr/>
        <a:lstStyle/>
        <a:p>
          <a:endParaRPr lang="en-US" dirty="0"/>
        </a:p>
      </dgm:t>
    </dgm:pt>
    <dgm:pt modelId="{B35F7A2D-9CF9-4C42-A16C-FC2F36E734BE}" type="parTrans" cxnId="{30B0473D-64B6-4C07-B24B-75017511DAD3}">
      <dgm:prSet/>
      <dgm:spPr/>
      <dgm:t>
        <a:bodyPr/>
        <a:lstStyle/>
        <a:p>
          <a:endParaRPr lang="en-US"/>
        </a:p>
      </dgm:t>
    </dgm:pt>
    <dgm:pt modelId="{11C55D47-7B2B-45B0-830C-276F4E08E4E9}" type="sibTrans" cxnId="{30B0473D-64B6-4C07-B24B-75017511DAD3}">
      <dgm:prSet/>
      <dgm:spPr/>
      <dgm:t>
        <a:bodyPr/>
        <a:lstStyle/>
        <a:p>
          <a:endParaRPr lang="en-US"/>
        </a:p>
      </dgm:t>
    </dgm:pt>
    <dgm:pt modelId="{1A5124A2-A2DB-4463-83FB-F208E771E91C}" type="pres">
      <dgm:prSet presAssocID="{1AA6036A-B017-4735-B664-C0379BE1B5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C778D88-D40B-4C1E-A45F-2C9AFF3ACA23}" type="pres">
      <dgm:prSet presAssocID="{E2750480-CBA2-4A77-831F-64197FE47582}" presName="hierRoot1" presStyleCnt="0"/>
      <dgm:spPr/>
    </dgm:pt>
    <dgm:pt modelId="{A70663AE-3DCC-456D-9ED6-84F749F25FC6}" type="pres">
      <dgm:prSet presAssocID="{E2750480-CBA2-4A77-831F-64197FE47582}" presName="composite" presStyleCnt="0"/>
      <dgm:spPr/>
    </dgm:pt>
    <dgm:pt modelId="{D71CD55F-8B8D-492B-8A60-749F3E3C47E3}" type="pres">
      <dgm:prSet presAssocID="{E2750480-CBA2-4A77-831F-64197FE47582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EFA7B85-DD96-47B3-9320-F36042239149}" type="pres">
      <dgm:prSet presAssocID="{E2750480-CBA2-4A77-831F-64197FE47582}" presName="text" presStyleLbl="revTx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2CB259-2EC7-4260-9BE1-27ADBCF68E43}" type="pres">
      <dgm:prSet presAssocID="{E2750480-CBA2-4A77-831F-64197FE47582}" presName="hierChild2" presStyleCnt="0"/>
      <dgm:spPr/>
    </dgm:pt>
    <dgm:pt modelId="{4FCCACA3-36C2-4856-9476-6776C4E12736}" type="pres">
      <dgm:prSet presAssocID="{ECB59548-0A2C-4BD7-9C8F-0E1ED85F0025}" presName="Name10" presStyleLbl="parChTrans1D2" presStyleIdx="0" presStyleCnt="3"/>
      <dgm:spPr/>
      <dgm:t>
        <a:bodyPr/>
        <a:lstStyle/>
        <a:p>
          <a:endParaRPr lang="en-US"/>
        </a:p>
      </dgm:t>
    </dgm:pt>
    <dgm:pt modelId="{FF1C2EF1-E17A-4C29-A0BE-5FB016658CCE}" type="pres">
      <dgm:prSet presAssocID="{917F42DC-3B91-4F87-AC8A-26AEA0F5229D}" presName="hierRoot2" presStyleCnt="0"/>
      <dgm:spPr/>
    </dgm:pt>
    <dgm:pt modelId="{E15C3471-8495-4B74-BE24-800C6E68F70C}" type="pres">
      <dgm:prSet presAssocID="{917F42DC-3B91-4F87-AC8A-26AEA0F5229D}" presName="composite2" presStyleCnt="0"/>
      <dgm:spPr/>
    </dgm:pt>
    <dgm:pt modelId="{1808DCBC-0D26-4911-8935-CFE14B0AD0AB}" type="pres">
      <dgm:prSet presAssocID="{917F42DC-3B91-4F87-AC8A-26AEA0F5229D}" presName="image2" presStyleLbl="node2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F20095-3F5F-4B5F-8F35-81B9AC56A5A4}" type="pres">
      <dgm:prSet presAssocID="{917F42DC-3B91-4F87-AC8A-26AEA0F5229D}" presName="text2" presStyleLbl="revTx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0A5CC-5A31-49BC-ABB9-40CA8A396566}" type="pres">
      <dgm:prSet presAssocID="{917F42DC-3B91-4F87-AC8A-26AEA0F5229D}" presName="hierChild3" presStyleCnt="0"/>
      <dgm:spPr/>
    </dgm:pt>
    <dgm:pt modelId="{CA4B470A-A634-4F90-8D1F-6B0953D6DBC5}" type="pres">
      <dgm:prSet presAssocID="{34107150-660F-43DC-8719-F2CDCF495082}" presName="Name17" presStyleLbl="parChTrans1D3" presStyleIdx="0" presStyleCnt="9"/>
      <dgm:spPr/>
      <dgm:t>
        <a:bodyPr/>
        <a:lstStyle/>
        <a:p>
          <a:endParaRPr lang="en-US"/>
        </a:p>
      </dgm:t>
    </dgm:pt>
    <dgm:pt modelId="{8652216B-E6F5-4E70-8905-DA5B2E049C0D}" type="pres">
      <dgm:prSet presAssocID="{C81ADD37-B172-40F0-91E9-6DCF3389D3D8}" presName="hierRoot3" presStyleCnt="0"/>
      <dgm:spPr/>
    </dgm:pt>
    <dgm:pt modelId="{80738114-6B41-4AF8-ACE7-4C06701085F0}" type="pres">
      <dgm:prSet presAssocID="{C81ADD37-B172-40F0-91E9-6DCF3389D3D8}" presName="composite3" presStyleCnt="0"/>
      <dgm:spPr/>
    </dgm:pt>
    <dgm:pt modelId="{AA34D032-B44F-483B-BE1A-B24E8D2BA9E1}" type="pres">
      <dgm:prSet presAssocID="{C81ADD37-B172-40F0-91E9-6DCF3389D3D8}" presName="image3" presStyleLbl="node3" presStyleIdx="0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16F2059-0CDF-491B-869D-3934177F081B}" type="pres">
      <dgm:prSet presAssocID="{C81ADD37-B172-40F0-91E9-6DCF3389D3D8}" presName="text3" presStyleLbl="revTx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40F8BC-0CEF-4443-804C-423AF3A32C8C}" type="pres">
      <dgm:prSet presAssocID="{C81ADD37-B172-40F0-91E9-6DCF3389D3D8}" presName="hierChild4" presStyleCnt="0"/>
      <dgm:spPr/>
    </dgm:pt>
    <dgm:pt modelId="{B3CB53DC-C776-446F-8E2E-F7D1EE8D9FF5}" type="pres">
      <dgm:prSet presAssocID="{9B6855A6-0DA7-4CB6-BB89-FBB6F95F37E1}" presName="Name17" presStyleLbl="parChTrans1D3" presStyleIdx="1" presStyleCnt="9"/>
      <dgm:spPr/>
      <dgm:t>
        <a:bodyPr/>
        <a:lstStyle/>
        <a:p>
          <a:endParaRPr lang="en-US"/>
        </a:p>
      </dgm:t>
    </dgm:pt>
    <dgm:pt modelId="{56F06589-5C06-4FC9-B861-292949AB1E49}" type="pres">
      <dgm:prSet presAssocID="{509B8350-2DC7-459D-A26E-ACB62C415794}" presName="hierRoot3" presStyleCnt="0"/>
      <dgm:spPr/>
    </dgm:pt>
    <dgm:pt modelId="{9F7AC214-CFB4-4D9D-BEA8-20C388F5D61C}" type="pres">
      <dgm:prSet presAssocID="{509B8350-2DC7-459D-A26E-ACB62C415794}" presName="composite3" presStyleCnt="0"/>
      <dgm:spPr/>
    </dgm:pt>
    <dgm:pt modelId="{C92743E4-A1DC-4AE0-8BDF-FFDD2B693EF9}" type="pres">
      <dgm:prSet presAssocID="{509B8350-2DC7-459D-A26E-ACB62C415794}" presName="image3" presStyleLbl="node3" presStyleIdx="1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DCA860-778A-45A5-841A-0C0F6E31866E}" type="pres">
      <dgm:prSet presAssocID="{509B8350-2DC7-459D-A26E-ACB62C415794}" presName="text3" presStyleLbl="revTx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52D4C2-8EF1-4862-B1E2-82815142A0AD}" type="pres">
      <dgm:prSet presAssocID="{509B8350-2DC7-459D-A26E-ACB62C415794}" presName="hierChild4" presStyleCnt="0"/>
      <dgm:spPr/>
    </dgm:pt>
    <dgm:pt modelId="{0858E2F8-47AA-4953-9769-41F5109141A1}" type="pres">
      <dgm:prSet presAssocID="{B35F7A2D-9CF9-4C42-A16C-FC2F36E734BE}" presName="Name17" presStyleLbl="parChTrans1D3" presStyleIdx="2" presStyleCnt="9"/>
      <dgm:spPr/>
      <dgm:t>
        <a:bodyPr/>
        <a:lstStyle/>
        <a:p>
          <a:endParaRPr lang="en-US"/>
        </a:p>
      </dgm:t>
    </dgm:pt>
    <dgm:pt modelId="{2F75ABA0-E824-4F25-B382-81C9F3E5C66D}" type="pres">
      <dgm:prSet presAssocID="{B93A7949-E46B-4A5D-AC0E-CA98607621E3}" presName="hierRoot3" presStyleCnt="0"/>
      <dgm:spPr/>
    </dgm:pt>
    <dgm:pt modelId="{B17F396D-AA4B-408B-990C-CE628A5206B1}" type="pres">
      <dgm:prSet presAssocID="{B93A7949-E46B-4A5D-AC0E-CA98607621E3}" presName="composite3" presStyleCnt="0"/>
      <dgm:spPr/>
    </dgm:pt>
    <dgm:pt modelId="{6995B640-B75C-463E-8B50-ED7DEBC42DA1}" type="pres">
      <dgm:prSet presAssocID="{B93A7949-E46B-4A5D-AC0E-CA98607621E3}" presName="image3" presStyleLbl="node3" presStyleIdx="2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347EEDB-F3ED-49BF-911B-91425953098F}" type="pres">
      <dgm:prSet presAssocID="{B93A7949-E46B-4A5D-AC0E-CA98607621E3}" presName="text3" presStyleLbl="revTx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3B75CD-1B7A-472E-8BB4-31A6C1F8518B}" type="pres">
      <dgm:prSet presAssocID="{B93A7949-E46B-4A5D-AC0E-CA98607621E3}" presName="hierChild4" presStyleCnt="0"/>
      <dgm:spPr/>
    </dgm:pt>
    <dgm:pt modelId="{F282305C-7D89-47FF-AB12-095EBCD56667}" type="pres">
      <dgm:prSet presAssocID="{B0A136C4-83D7-4C45-871A-9997DFCCD304}" presName="Name10" presStyleLbl="parChTrans1D2" presStyleIdx="1" presStyleCnt="3"/>
      <dgm:spPr/>
      <dgm:t>
        <a:bodyPr/>
        <a:lstStyle/>
        <a:p>
          <a:endParaRPr lang="en-US"/>
        </a:p>
      </dgm:t>
    </dgm:pt>
    <dgm:pt modelId="{3D5F0791-E45C-4724-8951-6D1B18150EEE}" type="pres">
      <dgm:prSet presAssocID="{0DA0E236-3AE8-4E4D-9B7A-71EF05DC9647}" presName="hierRoot2" presStyleCnt="0"/>
      <dgm:spPr/>
    </dgm:pt>
    <dgm:pt modelId="{8A308523-55A6-43A4-AE46-34994193FEBB}" type="pres">
      <dgm:prSet presAssocID="{0DA0E236-3AE8-4E4D-9B7A-71EF05DC9647}" presName="composite2" presStyleCnt="0"/>
      <dgm:spPr/>
    </dgm:pt>
    <dgm:pt modelId="{293CC1A8-195A-47C6-B048-BC8319B7C75B}" type="pres">
      <dgm:prSet presAssocID="{0DA0E236-3AE8-4E4D-9B7A-71EF05DC9647}" presName="image2" presStyleLbl="node2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85FB6A-4B02-4E48-8E25-4D154864DEEA}" type="pres">
      <dgm:prSet presAssocID="{0DA0E236-3AE8-4E4D-9B7A-71EF05DC9647}" presName="text2" presStyleLbl="revTx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ACFCA-398F-43CA-969C-6E8C61810294}" type="pres">
      <dgm:prSet presAssocID="{0DA0E236-3AE8-4E4D-9B7A-71EF05DC9647}" presName="hierChild3" presStyleCnt="0"/>
      <dgm:spPr/>
    </dgm:pt>
    <dgm:pt modelId="{42C7D468-AF4F-40DC-B822-4A994B38E5F6}" type="pres">
      <dgm:prSet presAssocID="{1B46CE3E-D380-4400-92E3-DDD2C73B52BB}" presName="Name17" presStyleLbl="parChTrans1D3" presStyleIdx="3" presStyleCnt="9"/>
      <dgm:spPr/>
      <dgm:t>
        <a:bodyPr/>
        <a:lstStyle/>
        <a:p>
          <a:endParaRPr lang="en-US"/>
        </a:p>
      </dgm:t>
    </dgm:pt>
    <dgm:pt modelId="{C26FA77B-FAD8-40B0-A217-A9AD8A34C5DD}" type="pres">
      <dgm:prSet presAssocID="{29782A13-5637-4D43-9196-BF9F81812783}" presName="hierRoot3" presStyleCnt="0"/>
      <dgm:spPr/>
    </dgm:pt>
    <dgm:pt modelId="{013ACB4C-1A9F-4FF2-9D98-31272412E720}" type="pres">
      <dgm:prSet presAssocID="{29782A13-5637-4D43-9196-BF9F81812783}" presName="composite3" presStyleCnt="0"/>
      <dgm:spPr/>
    </dgm:pt>
    <dgm:pt modelId="{FEB29BAE-ED3C-4A23-BEAB-B23D79E7604D}" type="pres">
      <dgm:prSet presAssocID="{29782A13-5637-4D43-9196-BF9F81812783}" presName="image3" presStyleLbl="node3" presStyleIdx="3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86EE2FD-113E-486B-91E7-0A48D9946FEC}" type="pres">
      <dgm:prSet presAssocID="{29782A13-5637-4D43-9196-BF9F81812783}" presName="text3" presStyleLbl="revTx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B4DA8-372B-42E6-8C6C-2A55010FEAB9}" type="pres">
      <dgm:prSet presAssocID="{29782A13-5637-4D43-9196-BF9F81812783}" presName="hierChild4" presStyleCnt="0"/>
      <dgm:spPr/>
    </dgm:pt>
    <dgm:pt modelId="{A3965729-893D-4D94-9ED1-362034C3C16A}" type="pres">
      <dgm:prSet presAssocID="{871C210F-338E-407C-9844-97D426589808}" presName="Name17" presStyleLbl="parChTrans1D3" presStyleIdx="4" presStyleCnt="9"/>
      <dgm:spPr/>
      <dgm:t>
        <a:bodyPr/>
        <a:lstStyle/>
        <a:p>
          <a:endParaRPr lang="en-US"/>
        </a:p>
      </dgm:t>
    </dgm:pt>
    <dgm:pt modelId="{0349FECC-3685-4FF9-80CB-87FA686774BC}" type="pres">
      <dgm:prSet presAssocID="{EE58100A-9F56-43E5-8E03-C9EB08AB4C41}" presName="hierRoot3" presStyleCnt="0"/>
      <dgm:spPr/>
    </dgm:pt>
    <dgm:pt modelId="{939F27A2-77C4-42CD-B565-297150B29F8D}" type="pres">
      <dgm:prSet presAssocID="{EE58100A-9F56-43E5-8E03-C9EB08AB4C41}" presName="composite3" presStyleCnt="0"/>
      <dgm:spPr/>
    </dgm:pt>
    <dgm:pt modelId="{2E2AC6C0-1A69-49DB-AE37-E1721B0E3602}" type="pres">
      <dgm:prSet presAssocID="{EE58100A-9F56-43E5-8E03-C9EB08AB4C41}" presName="image3" presStyleLbl="node3" presStyleIdx="4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4B76F34-89AE-4EC4-AC41-4E033CCFF80B}" type="pres">
      <dgm:prSet presAssocID="{EE58100A-9F56-43E5-8E03-C9EB08AB4C41}" presName="text3" presStyleLbl="revTx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66D63C-7155-49DE-BE81-6EAA687CD038}" type="pres">
      <dgm:prSet presAssocID="{EE58100A-9F56-43E5-8E03-C9EB08AB4C41}" presName="hierChild4" presStyleCnt="0"/>
      <dgm:spPr/>
    </dgm:pt>
    <dgm:pt modelId="{919FE390-7610-4D7F-9610-4DB1FFAED33F}" type="pres">
      <dgm:prSet presAssocID="{EC4D70E3-411C-418F-B23F-3B6AE1B8CE05}" presName="Name10" presStyleLbl="parChTrans1D2" presStyleIdx="2" presStyleCnt="3"/>
      <dgm:spPr/>
      <dgm:t>
        <a:bodyPr/>
        <a:lstStyle/>
        <a:p>
          <a:endParaRPr lang="en-US"/>
        </a:p>
      </dgm:t>
    </dgm:pt>
    <dgm:pt modelId="{FB87B499-7C75-4B62-828F-D56B67981A84}" type="pres">
      <dgm:prSet presAssocID="{D0EF7EDD-D141-4B86-905B-87A7CBBD01AD}" presName="hierRoot2" presStyleCnt="0"/>
      <dgm:spPr/>
    </dgm:pt>
    <dgm:pt modelId="{8D7FB4E2-FF10-4A88-A18F-629E3555EDCE}" type="pres">
      <dgm:prSet presAssocID="{D0EF7EDD-D141-4B86-905B-87A7CBBD01AD}" presName="composite2" presStyleCnt="0"/>
      <dgm:spPr/>
    </dgm:pt>
    <dgm:pt modelId="{B2B7C046-0458-411F-AA7C-436EDF9144A7}" type="pres">
      <dgm:prSet presAssocID="{D0EF7EDD-D141-4B86-905B-87A7CBBD01AD}" presName="image2" presStyleLbl="node2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  <dgm:extLst>
        <a:ext uri="{E40237B7-FDA0-4F09-8148-C483321AD2D9}">
          <dgm14:cNvPr xmlns:dgm14="http://schemas.microsoft.com/office/drawing/2010/diagram" id="0" name="" descr="File:&lt;strong&gt;Brain&lt;/strong&gt; picture.jpg - Wikimedia Commons"/>
        </a:ext>
      </dgm:extLst>
    </dgm:pt>
    <dgm:pt modelId="{CC9AEB02-8C4A-4D5C-8C76-71FBE93C6CEA}" type="pres">
      <dgm:prSet presAssocID="{D0EF7EDD-D141-4B86-905B-87A7CBBD01AD}" presName="text2" presStyleLbl="revTx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67238F-0EBD-457C-948B-1166AF0628D7}" type="pres">
      <dgm:prSet presAssocID="{D0EF7EDD-D141-4B86-905B-87A7CBBD01AD}" presName="hierChild3" presStyleCnt="0"/>
      <dgm:spPr/>
    </dgm:pt>
    <dgm:pt modelId="{08428B5E-41F8-42B4-834C-397D6570D742}" type="pres">
      <dgm:prSet presAssocID="{263BF841-B508-4431-B50B-1E37C9EBB2BE}" presName="Name17" presStyleLbl="parChTrans1D3" presStyleIdx="5" presStyleCnt="9"/>
      <dgm:spPr/>
      <dgm:t>
        <a:bodyPr/>
        <a:lstStyle/>
        <a:p>
          <a:endParaRPr lang="en-US"/>
        </a:p>
      </dgm:t>
    </dgm:pt>
    <dgm:pt modelId="{71695B3D-FEA7-424A-8AC0-57836511D921}" type="pres">
      <dgm:prSet presAssocID="{B2A630D5-2C61-4EE3-BF76-6A02B89416E8}" presName="hierRoot3" presStyleCnt="0"/>
      <dgm:spPr/>
    </dgm:pt>
    <dgm:pt modelId="{4D1870B6-A45E-43D8-B2D2-3719EDCAC8F5}" type="pres">
      <dgm:prSet presAssocID="{B2A630D5-2C61-4EE3-BF76-6A02B89416E8}" presName="composite3" presStyleCnt="0"/>
      <dgm:spPr/>
    </dgm:pt>
    <dgm:pt modelId="{5448660A-5668-4C40-A2C9-8AEB902E58AD}" type="pres">
      <dgm:prSet presAssocID="{B2A630D5-2C61-4EE3-BF76-6A02B89416E8}" presName="image3" presStyleLbl="node3" presStyleIdx="5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9B2C096-5789-4648-BA7D-7629A4275E05}" type="pres">
      <dgm:prSet presAssocID="{B2A630D5-2C61-4EE3-BF76-6A02B89416E8}" presName="text3" presStyleLbl="revTx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76BB44-CF9B-41E7-9F1A-232505055408}" type="pres">
      <dgm:prSet presAssocID="{B2A630D5-2C61-4EE3-BF76-6A02B89416E8}" presName="hierChild4" presStyleCnt="0"/>
      <dgm:spPr/>
    </dgm:pt>
    <dgm:pt modelId="{772050D2-CE26-4E56-8857-6929866DBC1A}" type="pres">
      <dgm:prSet presAssocID="{8B843443-2308-482C-B025-38BFB3C9C0A8}" presName="Name17" presStyleLbl="parChTrans1D3" presStyleIdx="6" presStyleCnt="9"/>
      <dgm:spPr/>
      <dgm:t>
        <a:bodyPr/>
        <a:lstStyle/>
        <a:p>
          <a:endParaRPr lang="en-US"/>
        </a:p>
      </dgm:t>
    </dgm:pt>
    <dgm:pt modelId="{4722B15A-D6C8-4012-A393-4A37AFE83043}" type="pres">
      <dgm:prSet presAssocID="{3FECCD9F-C0E8-4317-BBBB-4A4CF3F2B9C0}" presName="hierRoot3" presStyleCnt="0"/>
      <dgm:spPr/>
    </dgm:pt>
    <dgm:pt modelId="{298492DB-5E38-4F6D-8009-3DD1EF9D8220}" type="pres">
      <dgm:prSet presAssocID="{3FECCD9F-C0E8-4317-BBBB-4A4CF3F2B9C0}" presName="composite3" presStyleCnt="0"/>
      <dgm:spPr/>
    </dgm:pt>
    <dgm:pt modelId="{E6720A3A-7B3B-4E3C-86FE-481739D44B6A}" type="pres">
      <dgm:prSet presAssocID="{3FECCD9F-C0E8-4317-BBBB-4A4CF3F2B9C0}" presName="image3" presStyleLbl="node3" presStyleIdx="6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28BE8BCA-12D6-4DA5-9553-A264A4BB55EF}" type="pres">
      <dgm:prSet presAssocID="{3FECCD9F-C0E8-4317-BBBB-4A4CF3F2B9C0}" presName="text3" presStyleLbl="revTx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83E72-BA69-4DBA-93D7-29271C088A9D}" type="pres">
      <dgm:prSet presAssocID="{3FECCD9F-C0E8-4317-BBBB-4A4CF3F2B9C0}" presName="hierChild4" presStyleCnt="0"/>
      <dgm:spPr/>
    </dgm:pt>
    <dgm:pt modelId="{F76ECAC9-ABD8-4BAD-BDDF-819A56A3959F}" type="pres">
      <dgm:prSet presAssocID="{85B593E2-1A00-4206-BBF0-20175852BBBA}" presName="Name23" presStyleLbl="parChTrans1D4" presStyleIdx="0" presStyleCnt="1"/>
      <dgm:spPr/>
      <dgm:t>
        <a:bodyPr/>
        <a:lstStyle/>
        <a:p>
          <a:endParaRPr lang="en-US"/>
        </a:p>
      </dgm:t>
    </dgm:pt>
    <dgm:pt modelId="{727C0689-BBD6-4FBF-8C7B-AB399F177BA6}" type="pres">
      <dgm:prSet presAssocID="{28B01739-530C-4F9F-8B49-7ECAA5C6860A}" presName="hierRoot4" presStyleCnt="0"/>
      <dgm:spPr/>
    </dgm:pt>
    <dgm:pt modelId="{2DF1EC32-108C-4892-B04A-523E242CAD93}" type="pres">
      <dgm:prSet presAssocID="{28B01739-530C-4F9F-8B49-7ECAA5C6860A}" presName="composite4" presStyleCnt="0"/>
      <dgm:spPr/>
    </dgm:pt>
    <dgm:pt modelId="{1E142763-C490-4B05-8C23-97E4978EEF87}" type="pres">
      <dgm:prSet presAssocID="{28B01739-530C-4F9F-8B49-7ECAA5C6860A}" presName="image4" presStyleLbl="node4" presStyleIdx="0" presStyleCnt="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73B4F80E-CE78-490E-BF0E-3D9D80FCD864}" type="pres">
      <dgm:prSet presAssocID="{28B01739-530C-4F9F-8B49-7ECAA5C6860A}" presName="text4" presStyleLbl="revTx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FABA87-16F1-4413-9833-D7B0E32DC59B}" type="pres">
      <dgm:prSet presAssocID="{28B01739-530C-4F9F-8B49-7ECAA5C6860A}" presName="hierChild5" presStyleCnt="0"/>
      <dgm:spPr/>
    </dgm:pt>
    <dgm:pt modelId="{FD62CEA3-585C-4214-A215-9ABAC9CDA724}" type="pres">
      <dgm:prSet presAssocID="{93A186FA-F237-49AA-98DC-CBE17722EFB2}" presName="Name17" presStyleLbl="parChTrans1D3" presStyleIdx="7" presStyleCnt="9"/>
      <dgm:spPr/>
      <dgm:t>
        <a:bodyPr/>
        <a:lstStyle/>
        <a:p>
          <a:endParaRPr lang="en-US"/>
        </a:p>
      </dgm:t>
    </dgm:pt>
    <dgm:pt modelId="{4926FFB5-A2C8-4572-BD5A-1457D4EF27B3}" type="pres">
      <dgm:prSet presAssocID="{554EA7ED-4441-44F7-8FE4-0764D11C2350}" presName="hierRoot3" presStyleCnt="0"/>
      <dgm:spPr/>
    </dgm:pt>
    <dgm:pt modelId="{45DCD096-8908-4427-86E1-76FAF2FE28A0}" type="pres">
      <dgm:prSet presAssocID="{554EA7ED-4441-44F7-8FE4-0764D11C2350}" presName="composite3" presStyleCnt="0"/>
      <dgm:spPr/>
    </dgm:pt>
    <dgm:pt modelId="{1FABBE10-13CE-4E43-90C9-D3D67D998D1C}" type="pres">
      <dgm:prSet presAssocID="{554EA7ED-4441-44F7-8FE4-0764D11C2350}" presName="image3" presStyleLbl="node3" presStyleIdx="7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MS Monster Straw Target &lt;strong&gt;Dummy&lt;/strong&gt;.png"/>
        </a:ext>
      </dgm:extLst>
    </dgm:pt>
    <dgm:pt modelId="{EE1F5E77-E6E0-44C5-8CC8-76023B2A647C}" type="pres">
      <dgm:prSet presAssocID="{554EA7ED-4441-44F7-8FE4-0764D11C2350}" presName="text3" presStyleLbl="revTx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E9E2C-D383-47BF-BEF1-6C631BC75F52}" type="pres">
      <dgm:prSet presAssocID="{554EA7ED-4441-44F7-8FE4-0764D11C2350}" presName="hierChild4" presStyleCnt="0"/>
      <dgm:spPr/>
    </dgm:pt>
    <dgm:pt modelId="{939228BA-84F8-42D2-AC64-4C2609E16D65}" type="pres">
      <dgm:prSet presAssocID="{04D7FEBD-A460-4CD2-AD83-EF88E5A68756}" presName="Name17" presStyleLbl="parChTrans1D3" presStyleIdx="8" presStyleCnt="9"/>
      <dgm:spPr/>
      <dgm:t>
        <a:bodyPr/>
        <a:lstStyle/>
        <a:p>
          <a:endParaRPr lang="en-US"/>
        </a:p>
      </dgm:t>
    </dgm:pt>
    <dgm:pt modelId="{57EC9775-C580-4E0A-9061-8E284263B797}" type="pres">
      <dgm:prSet presAssocID="{99EF393E-674F-4024-AD16-C6296BC535E7}" presName="hierRoot3" presStyleCnt="0"/>
      <dgm:spPr/>
    </dgm:pt>
    <dgm:pt modelId="{B27DE3AD-3460-4EA8-8642-E4B6247F6368}" type="pres">
      <dgm:prSet presAssocID="{99EF393E-674F-4024-AD16-C6296BC535E7}" presName="composite3" presStyleCnt="0"/>
      <dgm:spPr/>
    </dgm:pt>
    <dgm:pt modelId="{049917B7-FAAE-4BAF-9518-E61EF0F15E75}" type="pres">
      <dgm:prSet presAssocID="{99EF393E-674F-4024-AD16-C6296BC535E7}" presName="image3" presStyleLbl="node3" presStyleIdx="8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7C251412-B7F3-440A-83B1-F822DC0D7413}" type="pres">
      <dgm:prSet presAssocID="{99EF393E-674F-4024-AD16-C6296BC535E7}" presName="text3" presStyleLbl="revTx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C7C622-ADD8-4029-9FB7-59421A5C7A71}" type="pres">
      <dgm:prSet presAssocID="{99EF393E-674F-4024-AD16-C6296BC535E7}" presName="hierChild4" presStyleCnt="0"/>
      <dgm:spPr/>
    </dgm:pt>
  </dgm:ptLst>
  <dgm:cxnLst>
    <dgm:cxn modelId="{A074AB0D-2511-4881-A114-1D247C36DD83}" srcId="{E2750480-CBA2-4A77-831F-64197FE47582}" destId="{917F42DC-3B91-4F87-AC8A-26AEA0F5229D}" srcOrd="0" destOrd="0" parTransId="{ECB59548-0A2C-4BD7-9C8F-0E1ED85F0025}" sibTransId="{5BF996BF-151A-4DEC-B041-114BD0C086E9}"/>
    <dgm:cxn modelId="{79E71B92-B6DB-4D5E-8A16-C9C70A8D8687}" srcId="{3FECCD9F-C0E8-4317-BBBB-4A4CF3F2B9C0}" destId="{28B01739-530C-4F9F-8B49-7ECAA5C6860A}" srcOrd="0" destOrd="0" parTransId="{85B593E2-1A00-4206-BBF0-20175852BBBA}" sibTransId="{C67796C7-0388-4113-9F18-1AB25EFC35C3}"/>
    <dgm:cxn modelId="{D40B0566-28D3-4A24-9D56-20CAE3C77CE7}" type="presOf" srcId="{93A186FA-F237-49AA-98DC-CBE17722EFB2}" destId="{FD62CEA3-585C-4214-A215-9ABAC9CDA724}" srcOrd="0" destOrd="0" presId="urn:microsoft.com/office/officeart/2009/layout/CirclePictureHierarchy"/>
    <dgm:cxn modelId="{44307D9C-A850-49C5-8F09-6E124806A1DC}" type="presOf" srcId="{871C210F-338E-407C-9844-97D426589808}" destId="{A3965729-893D-4D94-9ED1-362034C3C16A}" srcOrd="0" destOrd="0" presId="urn:microsoft.com/office/officeart/2009/layout/CirclePictureHierarchy"/>
    <dgm:cxn modelId="{5AAA4028-757A-4AD6-BA5A-A790A1A09C6F}" type="presOf" srcId="{04D7FEBD-A460-4CD2-AD83-EF88E5A68756}" destId="{939228BA-84F8-42D2-AC64-4C2609E16D65}" srcOrd="0" destOrd="0" presId="urn:microsoft.com/office/officeart/2009/layout/CirclePictureHierarchy"/>
    <dgm:cxn modelId="{6F53B327-D294-43F6-A748-B0357C37F7D2}" type="presOf" srcId="{D0EF7EDD-D141-4B86-905B-87A7CBBD01AD}" destId="{CC9AEB02-8C4A-4D5C-8C76-71FBE93C6CEA}" srcOrd="0" destOrd="0" presId="urn:microsoft.com/office/officeart/2009/layout/CirclePictureHierarchy"/>
    <dgm:cxn modelId="{E972F789-9CBC-42CC-8041-8A4751319AAF}" srcId="{917F42DC-3B91-4F87-AC8A-26AEA0F5229D}" destId="{C81ADD37-B172-40F0-91E9-6DCF3389D3D8}" srcOrd="0" destOrd="0" parTransId="{34107150-660F-43DC-8719-F2CDCF495082}" sibTransId="{7117EC90-F4FF-4D3A-8D8C-9649E7BA9561}"/>
    <dgm:cxn modelId="{93BB3C58-CD24-458E-9DD1-D4BE9D51C098}" type="presOf" srcId="{B93A7949-E46B-4A5D-AC0E-CA98607621E3}" destId="{6347EEDB-F3ED-49BF-911B-91425953098F}" srcOrd="0" destOrd="0" presId="urn:microsoft.com/office/officeart/2009/layout/CirclePictureHierarchy"/>
    <dgm:cxn modelId="{8417B130-6D3C-48E7-ACE5-17F69B328A75}" srcId="{0DA0E236-3AE8-4E4D-9B7A-71EF05DC9647}" destId="{EE58100A-9F56-43E5-8E03-C9EB08AB4C41}" srcOrd="1" destOrd="0" parTransId="{871C210F-338E-407C-9844-97D426589808}" sibTransId="{BA4E588F-0634-4653-BDD1-2999F4782A5B}"/>
    <dgm:cxn modelId="{96898F4B-640E-42E7-BD3D-6A309C5678C5}" type="presOf" srcId="{1AA6036A-B017-4735-B664-C0379BE1B5FC}" destId="{1A5124A2-A2DB-4463-83FB-F208E771E91C}" srcOrd="0" destOrd="0" presId="urn:microsoft.com/office/officeart/2009/layout/CirclePictureHierarchy"/>
    <dgm:cxn modelId="{F5A5A4D6-C551-4B28-BECF-356B040FC925}" type="presOf" srcId="{85B593E2-1A00-4206-BBF0-20175852BBBA}" destId="{F76ECAC9-ABD8-4BAD-BDDF-819A56A3959F}" srcOrd="0" destOrd="0" presId="urn:microsoft.com/office/officeart/2009/layout/CirclePictureHierarchy"/>
    <dgm:cxn modelId="{03A99538-1883-474D-8677-C34D8846005D}" srcId="{0DA0E236-3AE8-4E4D-9B7A-71EF05DC9647}" destId="{29782A13-5637-4D43-9196-BF9F81812783}" srcOrd="0" destOrd="0" parTransId="{1B46CE3E-D380-4400-92E3-DDD2C73B52BB}" sibTransId="{8E2CD7A7-05E5-4FBC-8F68-914E063FE1D9}"/>
    <dgm:cxn modelId="{5D73EEA2-C3D3-46EE-B0BB-9E6685E5E807}" type="presOf" srcId="{1B46CE3E-D380-4400-92E3-DDD2C73B52BB}" destId="{42C7D468-AF4F-40DC-B822-4A994B38E5F6}" srcOrd="0" destOrd="0" presId="urn:microsoft.com/office/officeart/2009/layout/CirclePictureHierarchy"/>
    <dgm:cxn modelId="{7ACFF270-5D4B-43E2-A348-3106C6321921}" srcId="{917F42DC-3B91-4F87-AC8A-26AEA0F5229D}" destId="{509B8350-2DC7-459D-A26E-ACB62C415794}" srcOrd="1" destOrd="0" parTransId="{9B6855A6-0DA7-4CB6-BB89-FBB6F95F37E1}" sibTransId="{D155E999-AEFF-4111-958F-77296D673671}"/>
    <dgm:cxn modelId="{CEE75E51-5235-42D1-ABBC-E65A64081EEE}" type="presOf" srcId="{29782A13-5637-4D43-9196-BF9F81812783}" destId="{486EE2FD-113E-486B-91E7-0A48D9946FEC}" srcOrd="0" destOrd="0" presId="urn:microsoft.com/office/officeart/2009/layout/CirclePictureHierarchy"/>
    <dgm:cxn modelId="{83188D89-015F-4495-A178-C64BF60EAF7C}" type="presOf" srcId="{917F42DC-3B91-4F87-AC8A-26AEA0F5229D}" destId="{F8F20095-3F5F-4B5F-8F35-81B9AC56A5A4}" srcOrd="0" destOrd="0" presId="urn:microsoft.com/office/officeart/2009/layout/CirclePictureHierarchy"/>
    <dgm:cxn modelId="{826A93A8-8DFB-49FC-9ED8-28E7CEB46951}" type="presOf" srcId="{554EA7ED-4441-44F7-8FE4-0764D11C2350}" destId="{EE1F5E77-E6E0-44C5-8CC8-76023B2A647C}" srcOrd="0" destOrd="0" presId="urn:microsoft.com/office/officeart/2009/layout/CirclePictureHierarchy"/>
    <dgm:cxn modelId="{329E837B-E962-4DFD-8959-16862AD86C6B}" type="presOf" srcId="{E2750480-CBA2-4A77-831F-64197FE47582}" destId="{3EFA7B85-DD96-47B3-9320-F36042239149}" srcOrd="0" destOrd="0" presId="urn:microsoft.com/office/officeart/2009/layout/CirclePictureHierarchy"/>
    <dgm:cxn modelId="{DCC825B6-FE35-480A-A1A9-3284308E03A2}" type="presOf" srcId="{ECB59548-0A2C-4BD7-9C8F-0E1ED85F0025}" destId="{4FCCACA3-36C2-4856-9476-6776C4E12736}" srcOrd="0" destOrd="0" presId="urn:microsoft.com/office/officeart/2009/layout/CirclePictureHierarchy"/>
    <dgm:cxn modelId="{E86BD081-31EC-4E0B-8376-0073EC383A3B}" type="presOf" srcId="{EC4D70E3-411C-418F-B23F-3B6AE1B8CE05}" destId="{919FE390-7610-4D7F-9610-4DB1FFAED33F}" srcOrd="0" destOrd="0" presId="urn:microsoft.com/office/officeart/2009/layout/CirclePictureHierarchy"/>
    <dgm:cxn modelId="{0182F7FF-CCEC-48A9-B160-2601C0246FC1}" type="presOf" srcId="{34107150-660F-43DC-8719-F2CDCF495082}" destId="{CA4B470A-A634-4F90-8D1F-6B0953D6DBC5}" srcOrd="0" destOrd="0" presId="urn:microsoft.com/office/officeart/2009/layout/CirclePictureHierarchy"/>
    <dgm:cxn modelId="{2091F3AF-AA12-4D55-AD3A-36FF97B8FE45}" srcId="{1AA6036A-B017-4735-B664-C0379BE1B5FC}" destId="{E2750480-CBA2-4A77-831F-64197FE47582}" srcOrd="0" destOrd="0" parTransId="{3FC65FCE-9970-483C-8EFE-5441954CF7CC}" sibTransId="{472D9CA6-302E-4C9D-A655-8CBA8CBE940A}"/>
    <dgm:cxn modelId="{65CA7DE3-F1BC-43C7-A9E0-CF2B4C1232A3}" type="presOf" srcId="{8B843443-2308-482C-B025-38BFB3C9C0A8}" destId="{772050D2-CE26-4E56-8857-6929866DBC1A}" srcOrd="0" destOrd="0" presId="urn:microsoft.com/office/officeart/2009/layout/CirclePictureHierarchy"/>
    <dgm:cxn modelId="{2821CCF9-809E-4939-8860-3B3D28928384}" srcId="{E2750480-CBA2-4A77-831F-64197FE47582}" destId="{D0EF7EDD-D141-4B86-905B-87A7CBBD01AD}" srcOrd="2" destOrd="0" parTransId="{EC4D70E3-411C-418F-B23F-3B6AE1B8CE05}" sibTransId="{128FD547-0BCE-48DF-8E27-86D721828739}"/>
    <dgm:cxn modelId="{4835E2F2-6231-46DA-8106-606DDA1182C9}" type="presOf" srcId="{28B01739-530C-4F9F-8B49-7ECAA5C6860A}" destId="{73B4F80E-CE78-490E-BF0E-3D9D80FCD864}" srcOrd="0" destOrd="0" presId="urn:microsoft.com/office/officeart/2009/layout/CirclePictureHierarchy"/>
    <dgm:cxn modelId="{6BFE70E8-9AC2-464D-942B-27D57CA6371E}" srcId="{D0EF7EDD-D141-4B86-905B-87A7CBBD01AD}" destId="{3FECCD9F-C0E8-4317-BBBB-4A4CF3F2B9C0}" srcOrd="1" destOrd="0" parTransId="{8B843443-2308-482C-B025-38BFB3C9C0A8}" sibTransId="{4055703F-55C4-4427-9407-33D17C0B0F5A}"/>
    <dgm:cxn modelId="{313F79DF-C473-4B92-93A2-FAFAFF11F58A}" srcId="{D0EF7EDD-D141-4B86-905B-87A7CBBD01AD}" destId="{554EA7ED-4441-44F7-8FE4-0764D11C2350}" srcOrd="2" destOrd="0" parTransId="{93A186FA-F237-49AA-98DC-CBE17722EFB2}" sibTransId="{97E4D6B8-4F5B-43D0-A25C-D8EEF4879413}"/>
    <dgm:cxn modelId="{2027F48B-7641-4C89-8A3D-3035D853CEC2}" srcId="{E2750480-CBA2-4A77-831F-64197FE47582}" destId="{0DA0E236-3AE8-4E4D-9B7A-71EF05DC9647}" srcOrd="1" destOrd="0" parTransId="{B0A136C4-83D7-4C45-871A-9997DFCCD304}" sibTransId="{67600AB8-E8DA-429E-BBE3-E855BEB93070}"/>
    <dgm:cxn modelId="{E7EB4F35-BCC5-4AF9-BB99-DF71849E1F9C}" srcId="{D0EF7EDD-D141-4B86-905B-87A7CBBD01AD}" destId="{99EF393E-674F-4024-AD16-C6296BC535E7}" srcOrd="3" destOrd="0" parTransId="{04D7FEBD-A460-4CD2-AD83-EF88E5A68756}" sibTransId="{C648C924-F338-4CC6-A868-43EB8F17830B}"/>
    <dgm:cxn modelId="{9F78797A-513D-4C21-81B4-B3D32279ED0F}" type="presOf" srcId="{9B6855A6-0DA7-4CB6-BB89-FBB6F95F37E1}" destId="{B3CB53DC-C776-446F-8E2E-F7D1EE8D9FF5}" srcOrd="0" destOrd="0" presId="urn:microsoft.com/office/officeart/2009/layout/CirclePictureHierarchy"/>
    <dgm:cxn modelId="{07DBAD85-1A2D-4636-B7F8-DB79AEC4D24C}" type="presOf" srcId="{B35F7A2D-9CF9-4C42-A16C-FC2F36E734BE}" destId="{0858E2F8-47AA-4953-9769-41F5109141A1}" srcOrd="0" destOrd="0" presId="urn:microsoft.com/office/officeart/2009/layout/CirclePictureHierarchy"/>
    <dgm:cxn modelId="{3C68574D-4F2D-449F-9D10-AAB72A645335}" srcId="{D0EF7EDD-D141-4B86-905B-87A7CBBD01AD}" destId="{B2A630D5-2C61-4EE3-BF76-6A02B89416E8}" srcOrd="0" destOrd="0" parTransId="{263BF841-B508-4431-B50B-1E37C9EBB2BE}" sibTransId="{2DA36995-24D4-4805-9772-DE5F85BFFC25}"/>
    <dgm:cxn modelId="{3C1C4765-22BE-4C6A-B5E1-C80C761B8691}" type="presOf" srcId="{99EF393E-674F-4024-AD16-C6296BC535E7}" destId="{7C251412-B7F3-440A-83B1-F822DC0D7413}" srcOrd="0" destOrd="0" presId="urn:microsoft.com/office/officeart/2009/layout/CirclePictureHierarchy"/>
    <dgm:cxn modelId="{30B0473D-64B6-4C07-B24B-75017511DAD3}" srcId="{917F42DC-3B91-4F87-AC8A-26AEA0F5229D}" destId="{B93A7949-E46B-4A5D-AC0E-CA98607621E3}" srcOrd="2" destOrd="0" parTransId="{B35F7A2D-9CF9-4C42-A16C-FC2F36E734BE}" sibTransId="{11C55D47-7B2B-45B0-830C-276F4E08E4E9}"/>
    <dgm:cxn modelId="{8490CBB9-2FC2-4164-BF12-547EBE8D706A}" type="presOf" srcId="{B0A136C4-83D7-4C45-871A-9997DFCCD304}" destId="{F282305C-7D89-47FF-AB12-095EBCD56667}" srcOrd="0" destOrd="0" presId="urn:microsoft.com/office/officeart/2009/layout/CirclePictureHierarchy"/>
    <dgm:cxn modelId="{042D7EA6-35E5-4753-B9F5-9046FFB6D0CE}" type="presOf" srcId="{0DA0E236-3AE8-4E4D-9B7A-71EF05DC9647}" destId="{2385FB6A-4B02-4E48-8E25-4D154864DEEA}" srcOrd="0" destOrd="0" presId="urn:microsoft.com/office/officeart/2009/layout/CirclePictureHierarchy"/>
    <dgm:cxn modelId="{5BD06825-1513-437F-B6FA-03331DB79C00}" type="presOf" srcId="{C81ADD37-B172-40F0-91E9-6DCF3389D3D8}" destId="{A16F2059-0CDF-491B-869D-3934177F081B}" srcOrd="0" destOrd="0" presId="urn:microsoft.com/office/officeart/2009/layout/CirclePictureHierarchy"/>
    <dgm:cxn modelId="{6CE355ED-5A3A-4E3E-BC98-B8EBB8261112}" type="presOf" srcId="{EE58100A-9F56-43E5-8E03-C9EB08AB4C41}" destId="{A4B76F34-89AE-4EC4-AC41-4E033CCFF80B}" srcOrd="0" destOrd="0" presId="urn:microsoft.com/office/officeart/2009/layout/CirclePictureHierarchy"/>
    <dgm:cxn modelId="{0B0CE2C1-FFCD-4499-A50A-284B73C9EB96}" type="presOf" srcId="{263BF841-B508-4431-B50B-1E37C9EBB2BE}" destId="{08428B5E-41F8-42B4-834C-397D6570D742}" srcOrd="0" destOrd="0" presId="urn:microsoft.com/office/officeart/2009/layout/CirclePictureHierarchy"/>
    <dgm:cxn modelId="{701FA0E0-7E50-4F8D-BA6A-2D8277588C0D}" type="presOf" srcId="{B2A630D5-2C61-4EE3-BF76-6A02B89416E8}" destId="{C9B2C096-5789-4648-BA7D-7629A4275E05}" srcOrd="0" destOrd="0" presId="urn:microsoft.com/office/officeart/2009/layout/CirclePictureHierarchy"/>
    <dgm:cxn modelId="{6C11A6A6-84EE-453F-A4D8-86E7895482F5}" type="presOf" srcId="{509B8350-2DC7-459D-A26E-ACB62C415794}" destId="{CEDCA860-778A-45A5-841A-0C0F6E31866E}" srcOrd="0" destOrd="0" presId="urn:microsoft.com/office/officeart/2009/layout/CirclePictureHierarchy"/>
    <dgm:cxn modelId="{10E4C605-B4C9-4661-A887-A0FA6279C18E}" type="presOf" srcId="{3FECCD9F-C0E8-4317-BBBB-4A4CF3F2B9C0}" destId="{28BE8BCA-12D6-4DA5-9553-A264A4BB55EF}" srcOrd="0" destOrd="0" presId="urn:microsoft.com/office/officeart/2009/layout/CirclePictureHierarchy"/>
    <dgm:cxn modelId="{F346A610-D92F-41CD-9CF8-754665478DA0}" type="presParOf" srcId="{1A5124A2-A2DB-4463-83FB-F208E771E91C}" destId="{5C778D88-D40B-4C1E-A45F-2C9AFF3ACA23}" srcOrd="0" destOrd="0" presId="urn:microsoft.com/office/officeart/2009/layout/CirclePictureHierarchy"/>
    <dgm:cxn modelId="{026D537C-B9E3-4EC5-994D-1E9998551679}" type="presParOf" srcId="{5C778D88-D40B-4C1E-A45F-2C9AFF3ACA23}" destId="{A70663AE-3DCC-456D-9ED6-84F749F25FC6}" srcOrd="0" destOrd="0" presId="urn:microsoft.com/office/officeart/2009/layout/CirclePictureHierarchy"/>
    <dgm:cxn modelId="{735EC2B4-D423-4D35-B3E4-C1511F4223A3}" type="presParOf" srcId="{A70663AE-3DCC-456D-9ED6-84F749F25FC6}" destId="{D71CD55F-8B8D-492B-8A60-749F3E3C47E3}" srcOrd="0" destOrd="0" presId="urn:microsoft.com/office/officeart/2009/layout/CirclePictureHierarchy"/>
    <dgm:cxn modelId="{EC66FFEE-95BD-4DA7-B225-A760C5D550ED}" type="presParOf" srcId="{A70663AE-3DCC-456D-9ED6-84F749F25FC6}" destId="{3EFA7B85-DD96-47B3-9320-F36042239149}" srcOrd="1" destOrd="0" presId="urn:microsoft.com/office/officeart/2009/layout/CirclePictureHierarchy"/>
    <dgm:cxn modelId="{AB464F81-C0BB-45C3-951B-F82AFB640A29}" type="presParOf" srcId="{5C778D88-D40B-4C1E-A45F-2C9AFF3ACA23}" destId="{692CB259-2EC7-4260-9BE1-27ADBCF68E43}" srcOrd="1" destOrd="0" presId="urn:microsoft.com/office/officeart/2009/layout/CirclePictureHierarchy"/>
    <dgm:cxn modelId="{08863D7D-9477-473D-8891-22E59DD6543A}" type="presParOf" srcId="{692CB259-2EC7-4260-9BE1-27ADBCF68E43}" destId="{4FCCACA3-36C2-4856-9476-6776C4E12736}" srcOrd="0" destOrd="0" presId="urn:microsoft.com/office/officeart/2009/layout/CirclePictureHierarchy"/>
    <dgm:cxn modelId="{002242C6-9511-46AA-978A-078F4D88418C}" type="presParOf" srcId="{692CB259-2EC7-4260-9BE1-27ADBCF68E43}" destId="{FF1C2EF1-E17A-4C29-A0BE-5FB016658CCE}" srcOrd="1" destOrd="0" presId="urn:microsoft.com/office/officeart/2009/layout/CirclePictureHierarchy"/>
    <dgm:cxn modelId="{34778C73-746D-4215-9AB4-68736C73E9F0}" type="presParOf" srcId="{FF1C2EF1-E17A-4C29-A0BE-5FB016658CCE}" destId="{E15C3471-8495-4B74-BE24-800C6E68F70C}" srcOrd="0" destOrd="0" presId="urn:microsoft.com/office/officeart/2009/layout/CirclePictureHierarchy"/>
    <dgm:cxn modelId="{633F94B6-C835-4D47-8F8E-CB5C36D7676F}" type="presParOf" srcId="{E15C3471-8495-4B74-BE24-800C6E68F70C}" destId="{1808DCBC-0D26-4911-8935-CFE14B0AD0AB}" srcOrd="0" destOrd="0" presId="urn:microsoft.com/office/officeart/2009/layout/CirclePictureHierarchy"/>
    <dgm:cxn modelId="{B09C020C-A19F-4042-A26B-8C0FD46B5671}" type="presParOf" srcId="{E15C3471-8495-4B74-BE24-800C6E68F70C}" destId="{F8F20095-3F5F-4B5F-8F35-81B9AC56A5A4}" srcOrd="1" destOrd="0" presId="urn:microsoft.com/office/officeart/2009/layout/CirclePictureHierarchy"/>
    <dgm:cxn modelId="{B9E4E743-D895-47D2-B543-ED08E91C6751}" type="presParOf" srcId="{FF1C2EF1-E17A-4C29-A0BE-5FB016658CCE}" destId="{4F20A5CC-5A31-49BC-ABB9-40CA8A396566}" srcOrd="1" destOrd="0" presId="urn:microsoft.com/office/officeart/2009/layout/CirclePictureHierarchy"/>
    <dgm:cxn modelId="{EEFE08B6-84DD-4DEA-8EBA-7F611CB14B38}" type="presParOf" srcId="{4F20A5CC-5A31-49BC-ABB9-40CA8A396566}" destId="{CA4B470A-A634-4F90-8D1F-6B0953D6DBC5}" srcOrd="0" destOrd="0" presId="urn:microsoft.com/office/officeart/2009/layout/CirclePictureHierarchy"/>
    <dgm:cxn modelId="{A9F4F890-2CF3-4720-9DC7-BC416313204F}" type="presParOf" srcId="{4F20A5CC-5A31-49BC-ABB9-40CA8A396566}" destId="{8652216B-E6F5-4E70-8905-DA5B2E049C0D}" srcOrd="1" destOrd="0" presId="urn:microsoft.com/office/officeart/2009/layout/CirclePictureHierarchy"/>
    <dgm:cxn modelId="{4430EF6B-DAAA-4919-A22F-7CAFBD044586}" type="presParOf" srcId="{8652216B-E6F5-4E70-8905-DA5B2E049C0D}" destId="{80738114-6B41-4AF8-ACE7-4C06701085F0}" srcOrd="0" destOrd="0" presId="urn:microsoft.com/office/officeart/2009/layout/CirclePictureHierarchy"/>
    <dgm:cxn modelId="{4A4ECBA9-AA10-47EB-8ADB-51F0904F8B16}" type="presParOf" srcId="{80738114-6B41-4AF8-ACE7-4C06701085F0}" destId="{AA34D032-B44F-483B-BE1A-B24E8D2BA9E1}" srcOrd="0" destOrd="0" presId="urn:microsoft.com/office/officeart/2009/layout/CirclePictureHierarchy"/>
    <dgm:cxn modelId="{30CE6CEF-36B7-4E1B-86BC-8AD5C80E9C5E}" type="presParOf" srcId="{80738114-6B41-4AF8-ACE7-4C06701085F0}" destId="{A16F2059-0CDF-491B-869D-3934177F081B}" srcOrd="1" destOrd="0" presId="urn:microsoft.com/office/officeart/2009/layout/CirclePictureHierarchy"/>
    <dgm:cxn modelId="{99F1337A-D862-484C-BE18-A156FE7263C0}" type="presParOf" srcId="{8652216B-E6F5-4E70-8905-DA5B2E049C0D}" destId="{0E40F8BC-0CEF-4443-804C-423AF3A32C8C}" srcOrd="1" destOrd="0" presId="urn:microsoft.com/office/officeart/2009/layout/CirclePictureHierarchy"/>
    <dgm:cxn modelId="{2EF62B96-7256-40E2-801A-D0AAC22FE92B}" type="presParOf" srcId="{4F20A5CC-5A31-49BC-ABB9-40CA8A396566}" destId="{B3CB53DC-C776-446F-8E2E-F7D1EE8D9FF5}" srcOrd="2" destOrd="0" presId="urn:microsoft.com/office/officeart/2009/layout/CirclePictureHierarchy"/>
    <dgm:cxn modelId="{C7C3F63F-DB74-4AB7-B338-45FE009758F9}" type="presParOf" srcId="{4F20A5CC-5A31-49BC-ABB9-40CA8A396566}" destId="{56F06589-5C06-4FC9-B861-292949AB1E49}" srcOrd="3" destOrd="0" presId="urn:microsoft.com/office/officeart/2009/layout/CirclePictureHierarchy"/>
    <dgm:cxn modelId="{37128697-0968-4CF4-BA3B-BBA0DC6CD478}" type="presParOf" srcId="{56F06589-5C06-4FC9-B861-292949AB1E49}" destId="{9F7AC214-CFB4-4D9D-BEA8-20C388F5D61C}" srcOrd="0" destOrd="0" presId="urn:microsoft.com/office/officeart/2009/layout/CirclePictureHierarchy"/>
    <dgm:cxn modelId="{A0ED6607-C6D2-42D3-91AB-DFE6C3BCD816}" type="presParOf" srcId="{9F7AC214-CFB4-4D9D-BEA8-20C388F5D61C}" destId="{C92743E4-A1DC-4AE0-8BDF-FFDD2B693EF9}" srcOrd="0" destOrd="0" presId="urn:microsoft.com/office/officeart/2009/layout/CirclePictureHierarchy"/>
    <dgm:cxn modelId="{67C66C9E-EA34-450A-9F41-97B6BB0A82B7}" type="presParOf" srcId="{9F7AC214-CFB4-4D9D-BEA8-20C388F5D61C}" destId="{CEDCA860-778A-45A5-841A-0C0F6E31866E}" srcOrd="1" destOrd="0" presId="urn:microsoft.com/office/officeart/2009/layout/CirclePictureHierarchy"/>
    <dgm:cxn modelId="{670A6E53-B072-4E70-B4C4-FD87627815B2}" type="presParOf" srcId="{56F06589-5C06-4FC9-B861-292949AB1E49}" destId="{4A52D4C2-8EF1-4862-B1E2-82815142A0AD}" srcOrd="1" destOrd="0" presId="urn:microsoft.com/office/officeart/2009/layout/CirclePictureHierarchy"/>
    <dgm:cxn modelId="{FAFCFAC5-040B-47D0-83E1-B0AF391A0EC1}" type="presParOf" srcId="{4F20A5CC-5A31-49BC-ABB9-40CA8A396566}" destId="{0858E2F8-47AA-4953-9769-41F5109141A1}" srcOrd="4" destOrd="0" presId="urn:microsoft.com/office/officeart/2009/layout/CirclePictureHierarchy"/>
    <dgm:cxn modelId="{E93CABCB-6643-475A-88A0-C5EE5D64D4ED}" type="presParOf" srcId="{4F20A5CC-5A31-49BC-ABB9-40CA8A396566}" destId="{2F75ABA0-E824-4F25-B382-81C9F3E5C66D}" srcOrd="5" destOrd="0" presId="urn:microsoft.com/office/officeart/2009/layout/CirclePictureHierarchy"/>
    <dgm:cxn modelId="{422D6B41-F158-47D8-B48E-7318D355FEB6}" type="presParOf" srcId="{2F75ABA0-E824-4F25-B382-81C9F3E5C66D}" destId="{B17F396D-AA4B-408B-990C-CE628A5206B1}" srcOrd="0" destOrd="0" presId="urn:microsoft.com/office/officeart/2009/layout/CirclePictureHierarchy"/>
    <dgm:cxn modelId="{F1A25792-1B3F-4FA8-8371-2E2923FCE07B}" type="presParOf" srcId="{B17F396D-AA4B-408B-990C-CE628A5206B1}" destId="{6995B640-B75C-463E-8B50-ED7DEBC42DA1}" srcOrd="0" destOrd="0" presId="urn:microsoft.com/office/officeart/2009/layout/CirclePictureHierarchy"/>
    <dgm:cxn modelId="{D01F79C3-7B97-49DD-8589-5DAFE32C750C}" type="presParOf" srcId="{B17F396D-AA4B-408B-990C-CE628A5206B1}" destId="{6347EEDB-F3ED-49BF-911B-91425953098F}" srcOrd="1" destOrd="0" presId="urn:microsoft.com/office/officeart/2009/layout/CirclePictureHierarchy"/>
    <dgm:cxn modelId="{D7AA3B62-AB16-4541-9959-B186B09993BF}" type="presParOf" srcId="{2F75ABA0-E824-4F25-B382-81C9F3E5C66D}" destId="{023B75CD-1B7A-472E-8BB4-31A6C1F8518B}" srcOrd="1" destOrd="0" presId="urn:microsoft.com/office/officeart/2009/layout/CirclePictureHierarchy"/>
    <dgm:cxn modelId="{C1E8A90F-626B-4D50-9EF7-0B98D32E8857}" type="presParOf" srcId="{692CB259-2EC7-4260-9BE1-27ADBCF68E43}" destId="{F282305C-7D89-47FF-AB12-095EBCD56667}" srcOrd="2" destOrd="0" presId="urn:microsoft.com/office/officeart/2009/layout/CirclePictureHierarchy"/>
    <dgm:cxn modelId="{5294ABEF-2685-47A4-95BE-AD48534DCDCF}" type="presParOf" srcId="{692CB259-2EC7-4260-9BE1-27ADBCF68E43}" destId="{3D5F0791-E45C-4724-8951-6D1B18150EEE}" srcOrd="3" destOrd="0" presId="urn:microsoft.com/office/officeart/2009/layout/CirclePictureHierarchy"/>
    <dgm:cxn modelId="{B2FE0C20-EF55-4E9B-8E5E-630EA639557A}" type="presParOf" srcId="{3D5F0791-E45C-4724-8951-6D1B18150EEE}" destId="{8A308523-55A6-43A4-AE46-34994193FEBB}" srcOrd="0" destOrd="0" presId="urn:microsoft.com/office/officeart/2009/layout/CirclePictureHierarchy"/>
    <dgm:cxn modelId="{F864C85B-D24B-43FE-ADFA-0B9744DD054C}" type="presParOf" srcId="{8A308523-55A6-43A4-AE46-34994193FEBB}" destId="{293CC1A8-195A-47C6-B048-BC8319B7C75B}" srcOrd="0" destOrd="0" presId="urn:microsoft.com/office/officeart/2009/layout/CirclePictureHierarchy"/>
    <dgm:cxn modelId="{0514496C-0E51-4DE2-8858-03490BF9EF19}" type="presParOf" srcId="{8A308523-55A6-43A4-AE46-34994193FEBB}" destId="{2385FB6A-4B02-4E48-8E25-4D154864DEEA}" srcOrd="1" destOrd="0" presId="urn:microsoft.com/office/officeart/2009/layout/CirclePictureHierarchy"/>
    <dgm:cxn modelId="{DAE7488C-1F7C-44FA-89E6-3FAAA050F23E}" type="presParOf" srcId="{3D5F0791-E45C-4724-8951-6D1B18150EEE}" destId="{613ACFCA-398F-43CA-969C-6E8C61810294}" srcOrd="1" destOrd="0" presId="urn:microsoft.com/office/officeart/2009/layout/CirclePictureHierarchy"/>
    <dgm:cxn modelId="{B10AC6EE-5D16-4D5D-9A6D-FC920937D0A7}" type="presParOf" srcId="{613ACFCA-398F-43CA-969C-6E8C61810294}" destId="{42C7D468-AF4F-40DC-B822-4A994B38E5F6}" srcOrd="0" destOrd="0" presId="urn:microsoft.com/office/officeart/2009/layout/CirclePictureHierarchy"/>
    <dgm:cxn modelId="{9458C501-2A4B-4963-8533-E370E33F7707}" type="presParOf" srcId="{613ACFCA-398F-43CA-969C-6E8C61810294}" destId="{C26FA77B-FAD8-40B0-A217-A9AD8A34C5DD}" srcOrd="1" destOrd="0" presId="urn:microsoft.com/office/officeart/2009/layout/CirclePictureHierarchy"/>
    <dgm:cxn modelId="{F503ABED-E58A-4CEF-AB4B-A4515FD904F2}" type="presParOf" srcId="{C26FA77B-FAD8-40B0-A217-A9AD8A34C5DD}" destId="{013ACB4C-1A9F-4FF2-9D98-31272412E720}" srcOrd="0" destOrd="0" presId="urn:microsoft.com/office/officeart/2009/layout/CirclePictureHierarchy"/>
    <dgm:cxn modelId="{A6E27A90-494A-410C-8705-85974C68D42D}" type="presParOf" srcId="{013ACB4C-1A9F-4FF2-9D98-31272412E720}" destId="{FEB29BAE-ED3C-4A23-BEAB-B23D79E7604D}" srcOrd="0" destOrd="0" presId="urn:microsoft.com/office/officeart/2009/layout/CirclePictureHierarchy"/>
    <dgm:cxn modelId="{96D6260A-877C-4108-B4F4-AD0148C36F8E}" type="presParOf" srcId="{013ACB4C-1A9F-4FF2-9D98-31272412E720}" destId="{486EE2FD-113E-486B-91E7-0A48D9946FEC}" srcOrd="1" destOrd="0" presId="urn:microsoft.com/office/officeart/2009/layout/CirclePictureHierarchy"/>
    <dgm:cxn modelId="{59BDD329-BDB6-40EF-92B3-DDDCF1DCE870}" type="presParOf" srcId="{C26FA77B-FAD8-40B0-A217-A9AD8A34C5DD}" destId="{1EBB4DA8-372B-42E6-8C6C-2A55010FEAB9}" srcOrd="1" destOrd="0" presId="urn:microsoft.com/office/officeart/2009/layout/CirclePictureHierarchy"/>
    <dgm:cxn modelId="{D4404418-EDA4-4E06-B741-7D3EE85BDC47}" type="presParOf" srcId="{613ACFCA-398F-43CA-969C-6E8C61810294}" destId="{A3965729-893D-4D94-9ED1-362034C3C16A}" srcOrd="2" destOrd="0" presId="urn:microsoft.com/office/officeart/2009/layout/CirclePictureHierarchy"/>
    <dgm:cxn modelId="{D68459E1-FB15-4CB8-B65A-11240421956C}" type="presParOf" srcId="{613ACFCA-398F-43CA-969C-6E8C61810294}" destId="{0349FECC-3685-4FF9-80CB-87FA686774BC}" srcOrd="3" destOrd="0" presId="urn:microsoft.com/office/officeart/2009/layout/CirclePictureHierarchy"/>
    <dgm:cxn modelId="{B4920370-9679-43CA-ABEA-EDE95704708B}" type="presParOf" srcId="{0349FECC-3685-4FF9-80CB-87FA686774BC}" destId="{939F27A2-77C4-42CD-B565-297150B29F8D}" srcOrd="0" destOrd="0" presId="urn:microsoft.com/office/officeart/2009/layout/CirclePictureHierarchy"/>
    <dgm:cxn modelId="{8AA4FCA0-4F87-43E0-93E9-511D4077015C}" type="presParOf" srcId="{939F27A2-77C4-42CD-B565-297150B29F8D}" destId="{2E2AC6C0-1A69-49DB-AE37-E1721B0E3602}" srcOrd="0" destOrd="0" presId="urn:microsoft.com/office/officeart/2009/layout/CirclePictureHierarchy"/>
    <dgm:cxn modelId="{A7A12314-83D4-418C-8B6D-F9BB8C5BD169}" type="presParOf" srcId="{939F27A2-77C4-42CD-B565-297150B29F8D}" destId="{A4B76F34-89AE-4EC4-AC41-4E033CCFF80B}" srcOrd="1" destOrd="0" presId="urn:microsoft.com/office/officeart/2009/layout/CirclePictureHierarchy"/>
    <dgm:cxn modelId="{69D6002E-96D3-44E4-889F-71D08190FECE}" type="presParOf" srcId="{0349FECC-3685-4FF9-80CB-87FA686774BC}" destId="{8366D63C-7155-49DE-BE81-6EAA687CD038}" srcOrd="1" destOrd="0" presId="urn:microsoft.com/office/officeart/2009/layout/CirclePictureHierarchy"/>
    <dgm:cxn modelId="{3F25457A-DD4E-47CD-8BE2-DE4F34734840}" type="presParOf" srcId="{692CB259-2EC7-4260-9BE1-27ADBCF68E43}" destId="{919FE390-7610-4D7F-9610-4DB1FFAED33F}" srcOrd="4" destOrd="0" presId="urn:microsoft.com/office/officeart/2009/layout/CirclePictureHierarchy"/>
    <dgm:cxn modelId="{BEDFFC1A-2283-49EF-AF20-9242DCAAF20D}" type="presParOf" srcId="{692CB259-2EC7-4260-9BE1-27ADBCF68E43}" destId="{FB87B499-7C75-4B62-828F-D56B67981A84}" srcOrd="5" destOrd="0" presId="urn:microsoft.com/office/officeart/2009/layout/CirclePictureHierarchy"/>
    <dgm:cxn modelId="{B3EB305F-5DFB-43F7-8859-1B279C017CE4}" type="presParOf" srcId="{FB87B499-7C75-4B62-828F-D56B67981A84}" destId="{8D7FB4E2-FF10-4A88-A18F-629E3555EDCE}" srcOrd="0" destOrd="0" presId="urn:microsoft.com/office/officeart/2009/layout/CirclePictureHierarchy"/>
    <dgm:cxn modelId="{DD8DCC92-4F05-4BC6-AEFE-53C6FE2DFA37}" type="presParOf" srcId="{8D7FB4E2-FF10-4A88-A18F-629E3555EDCE}" destId="{B2B7C046-0458-411F-AA7C-436EDF9144A7}" srcOrd="0" destOrd="0" presId="urn:microsoft.com/office/officeart/2009/layout/CirclePictureHierarchy"/>
    <dgm:cxn modelId="{079C036A-40FA-4431-8D93-AE46038B56E2}" type="presParOf" srcId="{8D7FB4E2-FF10-4A88-A18F-629E3555EDCE}" destId="{CC9AEB02-8C4A-4D5C-8C76-71FBE93C6CEA}" srcOrd="1" destOrd="0" presId="urn:microsoft.com/office/officeart/2009/layout/CirclePictureHierarchy"/>
    <dgm:cxn modelId="{249BED99-3E3A-426A-B8F3-9124BB21D66D}" type="presParOf" srcId="{FB87B499-7C75-4B62-828F-D56B67981A84}" destId="{3167238F-0EBD-457C-948B-1166AF0628D7}" srcOrd="1" destOrd="0" presId="urn:microsoft.com/office/officeart/2009/layout/CirclePictureHierarchy"/>
    <dgm:cxn modelId="{11484232-A02B-4925-BC43-2887D3A23337}" type="presParOf" srcId="{3167238F-0EBD-457C-948B-1166AF0628D7}" destId="{08428B5E-41F8-42B4-834C-397D6570D742}" srcOrd="0" destOrd="0" presId="urn:microsoft.com/office/officeart/2009/layout/CirclePictureHierarchy"/>
    <dgm:cxn modelId="{3C2F2003-5DDF-4F5F-A3B8-6C049EBB11BC}" type="presParOf" srcId="{3167238F-0EBD-457C-948B-1166AF0628D7}" destId="{71695B3D-FEA7-424A-8AC0-57836511D921}" srcOrd="1" destOrd="0" presId="urn:microsoft.com/office/officeart/2009/layout/CirclePictureHierarchy"/>
    <dgm:cxn modelId="{29A0ADF0-BAC7-4C79-AF30-3F4417322CBC}" type="presParOf" srcId="{71695B3D-FEA7-424A-8AC0-57836511D921}" destId="{4D1870B6-A45E-43D8-B2D2-3719EDCAC8F5}" srcOrd="0" destOrd="0" presId="urn:microsoft.com/office/officeart/2009/layout/CirclePictureHierarchy"/>
    <dgm:cxn modelId="{DAD04EFE-AE34-4EAC-A721-3DA1C3C68E41}" type="presParOf" srcId="{4D1870B6-A45E-43D8-B2D2-3719EDCAC8F5}" destId="{5448660A-5668-4C40-A2C9-8AEB902E58AD}" srcOrd="0" destOrd="0" presId="urn:microsoft.com/office/officeart/2009/layout/CirclePictureHierarchy"/>
    <dgm:cxn modelId="{20C33238-0D61-4C0F-8426-6A14600168BB}" type="presParOf" srcId="{4D1870B6-A45E-43D8-B2D2-3719EDCAC8F5}" destId="{C9B2C096-5789-4648-BA7D-7629A4275E05}" srcOrd="1" destOrd="0" presId="urn:microsoft.com/office/officeart/2009/layout/CirclePictureHierarchy"/>
    <dgm:cxn modelId="{61A9532B-10C0-482B-8986-F49B074443F9}" type="presParOf" srcId="{71695B3D-FEA7-424A-8AC0-57836511D921}" destId="{E076BB44-CF9B-41E7-9F1A-232505055408}" srcOrd="1" destOrd="0" presId="urn:microsoft.com/office/officeart/2009/layout/CirclePictureHierarchy"/>
    <dgm:cxn modelId="{5C167E46-31D8-4E20-8F81-925C176D6FB4}" type="presParOf" srcId="{3167238F-0EBD-457C-948B-1166AF0628D7}" destId="{772050D2-CE26-4E56-8857-6929866DBC1A}" srcOrd="2" destOrd="0" presId="urn:microsoft.com/office/officeart/2009/layout/CirclePictureHierarchy"/>
    <dgm:cxn modelId="{8C460E9F-FF9D-4B4B-B8B0-D411AC92EC6E}" type="presParOf" srcId="{3167238F-0EBD-457C-948B-1166AF0628D7}" destId="{4722B15A-D6C8-4012-A393-4A37AFE83043}" srcOrd="3" destOrd="0" presId="urn:microsoft.com/office/officeart/2009/layout/CirclePictureHierarchy"/>
    <dgm:cxn modelId="{043E00DE-AAA9-4BCB-A1C8-9F09EB5CFB71}" type="presParOf" srcId="{4722B15A-D6C8-4012-A393-4A37AFE83043}" destId="{298492DB-5E38-4F6D-8009-3DD1EF9D8220}" srcOrd="0" destOrd="0" presId="urn:microsoft.com/office/officeart/2009/layout/CirclePictureHierarchy"/>
    <dgm:cxn modelId="{68DF623D-3D2A-4ED8-A0EA-306E8BF1E533}" type="presParOf" srcId="{298492DB-5E38-4F6D-8009-3DD1EF9D8220}" destId="{E6720A3A-7B3B-4E3C-86FE-481739D44B6A}" srcOrd="0" destOrd="0" presId="urn:microsoft.com/office/officeart/2009/layout/CirclePictureHierarchy"/>
    <dgm:cxn modelId="{116A0F84-CBB0-4E7C-9822-05123E0307A5}" type="presParOf" srcId="{298492DB-5E38-4F6D-8009-3DD1EF9D8220}" destId="{28BE8BCA-12D6-4DA5-9553-A264A4BB55EF}" srcOrd="1" destOrd="0" presId="urn:microsoft.com/office/officeart/2009/layout/CirclePictureHierarchy"/>
    <dgm:cxn modelId="{890D81E9-3962-4BE0-855A-474673C0143A}" type="presParOf" srcId="{4722B15A-D6C8-4012-A393-4A37AFE83043}" destId="{99983E72-BA69-4DBA-93D7-29271C088A9D}" srcOrd="1" destOrd="0" presId="urn:microsoft.com/office/officeart/2009/layout/CirclePictureHierarchy"/>
    <dgm:cxn modelId="{8FC82B7C-433B-4D1B-BA6D-53992F0D1451}" type="presParOf" srcId="{99983E72-BA69-4DBA-93D7-29271C088A9D}" destId="{F76ECAC9-ABD8-4BAD-BDDF-819A56A3959F}" srcOrd="0" destOrd="0" presId="urn:microsoft.com/office/officeart/2009/layout/CirclePictureHierarchy"/>
    <dgm:cxn modelId="{A0A14C6E-8C3D-4AEB-8B39-A5C8D59D67B8}" type="presParOf" srcId="{99983E72-BA69-4DBA-93D7-29271C088A9D}" destId="{727C0689-BBD6-4FBF-8C7B-AB399F177BA6}" srcOrd="1" destOrd="0" presId="urn:microsoft.com/office/officeart/2009/layout/CirclePictureHierarchy"/>
    <dgm:cxn modelId="{10AC8A0F-D43A-445A-B015-01E672C0C987}" type="presParOf" srcId="{727C0689-BBD6-4FBF-8C7B-AB399F177BA6}" destId="{2DF1EC32-108C-4892-B04A-523E242CAD93}" srcOrd="0" destOrd="0" presId="urn:microsoft.com/office/officeart/2009/layout/CirclePictureHierarchy"/>
    <dgm:cxn modelId="{ACABC746-650A-4F05-B08C-AE148CD65172}" type="presParOf" srcId="{2DF1EC32-108C-4892-B04A-523E242CAD93}" destId="{1E142763-C490-4B05-8C23-97E4978EEF87}" srcOrd="0" destOrd="0" presId="urn:microsoft.com/office/officeart/2009/layout/CirclePictureHierarchy"/>
    <dgm:cxn modelId="{18279FAE-1027-4729-AFDC-57DF3EAAAD48}" type="presParOf" srcId="{2DF1EC32-108C-4892-B04A-523E242CAD93}" destId="{73B4F80E-CE78-490E-BF0E-3D9D80FCD864}" srcOrd="1" destOrd="0" presId="urn:microsoft.com/office/officeart/2009/layout/CirclePictureHierarchy"/>
    <dgm:cxn modelId="{4632B756-F439-451E-B471-A246BCBDF174}" type="presParOf" srcId="{727C0689-BBD6-4FBF-8C7B-AB399F177BA6}" destId="{94FABA87-16F1-4413-9833-D7B0E32DC59B}" srcOrd="1" destOrd="0" presId="urn:microsoft.com/office/officeart/2009/layout/CirclePictureHierarchy"/>
    <dgm:cxn modelId="{B2CE3943-DA7A-43C4-8C05-A2BB55956251}" type="presParOf" srcId="{3167238F-0EBD-457C-948B-1166AF0628D7}" destId="{FD62CEA3-585C-4214-A215-9ABAC9CDA724}" srcOrd="4" destOrd="0" presId="urn:microsoft.com/office/officeart/2009/layout/CirclePictureHierarchy"/>
    <dgm:cxn modelId="{D5C952EB-ED09-4071-BE5F-301BC98976B2}" type="presParOf" srcId="{3167238F-0EBD-457C-948B-1166AF0628D7}" destId="{4926FFB5-A2C8-4572-BD5A-1457D4EF27B3}" srcOrd="5" destOrd="0" presId="urn:microsoft.com/office/officeart/2009/layout/CirclePictureHierarchy"/>
    <dgm:cxn modelId="{CA963977-8875-4634-9C7D-18AABCC00DA0}" type="presParOf" srcId="{4926FFB5-A2C8-4572-BD5A-1457D4EF27B3}" destId="{45DCD096-8908-4427-86E1-76FAF2FE28A0}" srcOrd="0" destOrd="0" presId="urn:microsoft.com/office/officeart/2009/layout/CirclePictureHierarchy"/>
    <dgm:cxn modelId="{962DB58F-E51A-44CB-B3E0-70FBAD562580}" type="presParOf" srcId="{45DCD096-8908-4427-86E1-76FAF2FE28A0}" destId="{1FABBE10-13CE-4E43-90C9-D3D67D998D1C}" srcOrd="0" destOrd="0" presId="urn:microsoft.com/office/officeart/2009/layout/CirclePictureHierarchy"/>
    <dgm:cxn modelId="{F91E3BE0-0582-49B6-849D-FE1B744D8156}" type="presParOf" srcId="{45DCD096-8908-4427-86E1-76FAF2FE28A0}" destId="{EE1F5E77-E6E0-44C5-8CC8-76023B2A647C}" srcOrd="1" destOrd="0" presId="urn:microsoft.com/office/officeart/2009/layout/CirclePictureHierarchy"/>
    <dgm:cxn modelId="{8C180FA2-A938-4278-AEC5-3A401FB0D538}" type="presParOf" srcId="{4926FFB5-A2C8-4572-BD5A-1457D4EF27B3}" destId="{989E9E2C-D383-47BF-BEF1-6C631BC75F52}" srcOrd="1" destOrd="0" presId="urn:microsoft.com/office/officeart/2009/layout/CirclePictureHierarchy"/>
    <dgm:cxn modelId="{1BB44C89-FD56-46ED-BD22-CB157088E85D}" type="presParOf" srcId="{3167238F-0EBD-457C-948B-1166AF0628D7}" destId="{939228BA-84F8-42D2-AC64-4C2609E16D65}" srcOrd="6" destOrd="0" presId="urn:microsoft.com/office/officeart/2009/layout/CirclePictureHierarchy"/>
    <dgm:cxn modelId="{7AC831EC-6CF2-4896-AEC4-D983BED9FB1A}" type="presParOf" srcId="{3167238F-0EBD-457C-948B-1166AF0628D7}" destId="{57EC9775-C580-4E0A-9061-8E284263B797}" srcOrd="7" destOrd="0" presId="urn:microsoft.com/office/officeart/2009/layout/CirclePictureHierarchy"/>
    <dgm:cxn modelId="{F0B5540E-F001-48E6-B26D-B55503776A06}" type="presParOf" srcId="{57EC9775-C580-4E0A-9061-8E284263B797}" destId="{B27DE3AD-3460-4EA8-8642-E4B6247F6368}" srcOrd="0" destOrd="0" presId="urn:microsoft.com/office/officeart/2009/layout/CirclePictureHierarchy"/>
    <dgm:cxn modelId="{D00120D1-5D9F-4167-A311-91036594C29F}" type="presParOf" srcId="{B27DE3AD-3460-4EA8-8642-E4B6247F6368}" destId="{049917B7-FAAE-4BAF-9518-E61EF0F15E75}" srcOrd="0" destOrd="0" presId="urn:microsoft.com/office/officeart/2009/layout/CirclePictureHierarchy"/>
    <dgm:cxn modelId="{FAE06A34-5DCF-4F12-B481-E50EAD6D242D}" type="presParOf" srcId="{B27DE3AD-3460-4EA8-8642-E4B6247F6368}" destId="{7C251412-B7F3-440A-83B1-F822DC0D7413}" srcOrd="1" destOrd="0" presId="urn:microsoft.com/office/officeart/2009/layout/CirclePictureHierarchy"/>
    <dgm:cxn modelId="{47C444EB-433D-4074-B71B-F294145C2303}" type="presParOf" srcId="{57EC9775-C580-4E0A-9061-8E284263B797}" destId="{4DC7C622-ADD8-4029-9FB7-59421A5C7A71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A6036A-B017-4735-B664-C0379BE1B5F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F7EDD-D141-4B86-905B-87A7CBBD01AD}">
      <dgm:prSet phldrT="[Text]"/>
      <dgm:spPr/>
      <dgm:t>
        <a:bodyPr/>
        <a:lstStyle/>
        <a:p>
          <a:r>
            <a:rPr lang="en-US" dirty="0" err="1"/>
            <a:t>BodyApp</a:t>
          </a:r>
          <a:endParaRPr lang="en-US" dirty="0"/>
        </a:p>
      </dgm:t>
    </dgm:pt>
    <dgm:pt modelId="{EC4D70E3-411C-418F-B23F-3B6AE1B8CE05}" type="parTrans" cxnId="{2821CCF9-809E-4939-8860-3B3D28928384}">
      <dgm:prSet/>
      <dgm:spPr/>
      <dgm:t>
        <a:bodyPr/>
        <a:lstStyle/>
        <a:p>
          <a:endParaRPr lang="en-US"/>
        </a:p>
      </dgm:t>
    </dgm:pt>
    <dgm:pt modelId="{128FD547-0BCE-48DF-8E27-86D721828739}" type="sibTrans" cxnId="{2821CCF9-809E-4939-8860-3B3D28928384}">
      <dgm:prSet/>
      <dgm:spPr/>
      <dgm:t>
        <a:bodyPr/>
        <a:lstStyle/>
        <a:p>
          <a:endParaRPr lang="en-US"/>
        </a:p>
      </dgm:t>
    </dgm:pt>
    <dgm:pt modelId="{B2A630D5-2C61-4EE3-BF76-6A02B89416E8}">
      <dgm:prSet phldrT="[Text]"/>
      <dgm:spPr/>
      <dgm:t>
        <a:bodyPr/>
        <a:lstStyle/>
        <a:p>
          <a:r>
            <a:rPr lang="en-US" dirty="0" err="1"/>
            <a:t>MovieFilterBox</a:t>
          </a:r>
          <a:endParaRPr lang="en-US" dirty="0"/>
        </a:p>
      </dgm:t>
    </dgm:pt>
    <dgm:pt modelId="{263BF841-B508-4431-B50B-1E37C9EBB2BE}" type="parTrans" cxnId="{3C68574D-4F2D-449F-9D10-AAB72A645335}">
      <dgm:prSet/>
      <dgm:spPr/>
      <dgm:t>
        <a:bodyPr/>
        <a:lstStyle/>
        <a:p>
          <a:endParaRPr lang="en-US"/>
        </a:p>
      </dgm:t>
    </dgm:pt>
    <dgm:pt modelId="{2DA36995-24D4-4805-9772-DE5F85BFFC25}" type="sibTrans" cxnId="{3C68574D-4F2D-449F-9D10-AAB72A645335}">
      <dgm:prSet/>
      <dgm:spPr/>
      <dgm:t>
        <a:bodyPr/>
        <a:lstStyle/>
        <a:p>
          <a:endParaRPr lang="en-US"/>
        </a:p>
      </dgm:t>
    </dgm:pt>
    <dgm:pt modelId="{28B01739-530C-4F9F-8B49-7ECAA5C6860A}">
      <dgm:prSet phldrT="[Text]"/>
      <dgm:spPr/>
      <dgm:t>
        <a:bodyPr/>
        <a:lstStyle/>
        <a:p>
          <a:r>
            <a:rPr lang="en-US" dirty="0"/>
            <a:t>Movie</a:t>
          </a:r>
        </a:p>
      </dgm:t>
    </dgm:pt>
    <dgm:pt modelId="{85B593E2-1A00-4206-BBF0-20175852BBBA}" type="parTrans" cxnId="{79E71B92-B6DB-4D5E-8A16-C9C70A8D8687}">
      <dgm:prSet/>
      <dgm:spPr/>
      <dgm:t>
        <a:bodyPr/>
        <a:lstStyle/>
        <a:p>
          <a:endParaRPr lang="en-US"/>
        </a:p>
      </dgm:t>
    </dgm:pt>
    <dgm:pt modelId="{C67796C7-0388-4113-9F18-1AB25EFC35C3}" type="sibTrans" cxnId="{79E71B92-B6DB-4D5E-8A16-C9C70A8D8687}">
      <dgm:prSet/>
      <dgm:spPr/>
      <dgm:t>
        <a:bodyPr/>
        <a:lstStyle/>
        <a:p>
          <a:endParaRPr lang="en-US"/>
        </a:p>
      </dgm:t>
    </dgm:pt>
    <dgm:pt modelId="{554EA7ED-4441-44F7-8FE4-0764D11C2350}">
      <dgm:prSet phldrT="[Text]"/>
      <dgm:spPr/>
      <dgm:t>
        <a:bodyPr/>
        <a:lstStyle/>
        <a:p>
          <a:r>
            <a:rPr lang="en-US" dirty="0" err="1"/>
            <a:t>AddMovieBox</a:t>
          </a:r>
          <a:endParaRPr lang="en-US" dirty="0"/>
        </a:p>
      </dgm:t>
    </dgm:pt>
    <dgm:pt modelId="{93A186FA-F237-49AA-98DC-CBE17722EFB2}" type="parTrans" cxnId="{313F79DF-C473-4B92-93A2-FAFAFF11F58A}">
      <dgm:prSet/>
      <dgm:spPr/>
      <dgm:t>
        <a:bodyPr/>
        <a:lstStyle/>
        <a:p>
          <a:endParaRPr lang="en-US"/>
        </a:p>
      </dgm:t>
    </dgm:pt>
    <dgm:pt modelId="{97E4D6B8-4F5B-43D0-A25C-D8EEF4879413}" type="sibTrans" cxnId="{313F79DF-C473-4B92-93A2-FAFAFF11F58A}">
      <dgm:prSet/>
      <dgm:spPr/>
      <dgm:t>
        <a:bodyPr/>
        <a:lstStyle/>
        <a:p>
          <a:endParaRPr lang="en-US"/>
        </a:p>
      </dgm:t>
    </dgm:pt>
    <dgm:pt modelId="{99EF393E-674F-4024-AD16-C6296BC535E7}">
      <dgm:prSet phldrT="[Text]"/>
      <dgm:spPr/>
      <dgm:t>
        <a:bodyPr/>
        <a:lstStyle/>
        <a:p>
          <a:r>
            <a:rPr lang="en-US" dirty="0"/>
            <a:t>Footer</a:t>
          </a:r>
        </a:p>
      </dgm:t>
    </dgm:pt>
    <dgm:pt modelId="{04D7FEBD-A460-4CD2-AD83-EF88E5A68756}" type="parTrans" cxnId="{E7EB4F35-BCC5-4AF9-BB99-DF71849E1F9C}">
      <dgm:prSet/>
      <dgm:spPr/>
      <dgm:t>
        <a:bodyPr/>
        <a:lstStyle/>
        <a:p>
          <a:endParaRPr lang="en-US"/>
        </a:p>
      </dgm:t>
    </dgm:pt>
    <dgm:pt modelId="{C648C924-F338-4CC6-A868-43EB8F17830B}" type="sibTrans" cxnId="{E7EB4F35-BCC5-4AF9-BB99-DF71849E1F9C}">
      <dgm:prSet/>
      <dgm:spPr/>
      <dgm:t>
        <a:bodyPr/>
        <a:lstStyle/>
        <a:p>
          <a:endParaRPr lang="en-US"/>
        </a:p>
      </dgm:t>
    </dgm:pt>
    <dgm:pt modelId="{3FECCD9F-C0E8-4317-BBBB-4A4CF3F2B9C0}">
      <dgm:prSet phldrT="[Text]"/>
      <dgm:spPr/>
      <dgm:t>
        <a:bodyPr/>
        <a:lstStyle/>
        <a:p>
          <a:r>
            <a:rPr lang="en-US" dirty="0" err="1"/>
            <a:t>MovieList</a:t>
          </a:r>
          <a:endParaRPr lang="en-US" dirty="0"/>
        </a:p>
      </dgm:t>
    </dgm:pt>
    <dgm:pt modelId="{4055703F-55C4-4427-9407-33D17C0B0F5A}" type="sibTrans" cxnId="{6BFE70E8-9AC2-464D-942B-27D57CA6371E}">
      <dgm:prSet/>
      <dgm:spPr/>
      <dgm:t>
        <a:bodyPr/>
        <a:lstStyle/>
        <a:p>
          <a:endParaRPr lang="en-US"/>
        </a:p>
      </dgm:t>
    </dgm:pt>
    <dgm:pt modelId="{8B843443-2308-482C-B025-38BFB3C9C0A8}" type="parTrans" cxnId="{6BFE70E8-9AC2-464D-942B-27D57CA6371E}">
      <dgm:prSet/>
      <dgm:spPr/>
      <dgm:t>
        <a:bodyPr/>
        <a:lstStyle/>
        <a:p>
          <a:endParaRPr lang="en-US"/>
        </a:p>
      </dgm:t>
    </dgm:pt>
    <dgm:pt modelId="{0DA0E236-3AE8-4E4D-9B7A-71EF05DC9647}">
      <dgm:prSet phldrT="[Text]"/>
      <dgm:spPr/>
      <dgm:t>
        <a:bodyPr/>
        <a:lstStyle/>
        <a:p>
          <a:r>
            <a:rPr lang="en-US" dirty="0" err="1"/>
            <a:t>UserLoginHeader</a:t>
          </a:r>
          <a:endParaRPr lang="en-US" dirty="0"/>
        </a:p>
      </dgm:t>
    </dgm:pt>
    <dgm:pt modelId="{B0A136C4-83D7-4C45-871A-9997DFCCD304}" type="parTrans" cxnId="{2027F48B-7641-4C89-8A3D-3035D853CEC2}">
      <dgm:prSet/>
      <dgm:spPr/>
      <dgm:t>
        <a:bodyPr/>
        <a:lstStyle/>
        <a:p>
          <a:endParaRPr lang="en-US"/>
        </a:p>
      </dgm:t>
    </dgm:pt>
    <dgm:pt modelId="{67600AB8-E8DA-429E-BBE3-E855BEB93070}" type="sibTrans" cxnId="{2027F48B-7641-4C89-8A3D-3035D853CEC2}">
      <dgm:prSet/>
      <dgm:spPr/>
      <dgm:t>
        <a:bodyPr/>
        <a:lstStyle/>
        <a:p>
          <a:endParaRPr lang="en-US"/>
        </a:p>
      </dgm:t>
    </dgm:pt>
    <dgm:pt modelId="{29782A13-5637-4D43-9196-BF9F81812783}">
      <dgm:prSet phldrT="[Text]"/>
      <dgm:spPr/>
      <dgm:t>
        <a:bodyPr/>
        <a:lstStyle/>
        <a:p>
          <a:r>
            <a:rPr lang="en-US" dirty="0" err="1"/>
            <a:t>UserLoginBox</a:t>
          </a:r>
          <a:endParaRPr lang="en-US" dirty="0"/>
        </a:p>
      </dgm:t>
    </dgm:pt>
    <dgm:pt modelId="{1B46CE3E-D380-4400-92E3-DDD2C73B52BB}" type="parTrans" cxnId="{03A99538-1883-474D-8677-C34D8846005D}">
      <dgm:prSet/>
      <dgm:spPr/>
      <dgm:t>
        <a:bodyPr/>
        <a:lstStyle/>
        <a:p>
          <a:endParaRPr lang="en-US"/>
        </a:p>
      </dgm:t>
    </dgm:pt>
    <dgm:pt modelId="{8E2CD7A7-05E5-4FBC-8F68-914E063FE1D9}" type="sibTrans" cxnId="{03A99538-1883-474D-8677-C34D8846005D}">
      <dgm:prSet/>
      <dgm:spPr/>
      <dgm:t>
        <a:bodyPr/>
        <a:lstStyle/>
        <a:p>
          <a:endParaRPr lang="en-US"/>
        </a:p>
      </dgm:t>
    </dgm:pt>
    <dgm:pt modelId="{EE58100A-9F56-43E5-8E03-C9EB08AB4C41}">
      <dgm:prSet phldrT="[Text]"/>
      <dgm:spPr/>
      <dgm:t>
        <a:bodyPr/>
        <a:lstStyle/>
        <a:p>
          <a:r>
            <a:rPr lang="en-US" dirty="0" err="1"/>
            <a:t>UserDetails</a:t>
          </a:r>
          <a:endParaRPr lang="en-US" dirty="0"/>
        </a:p>
      </dgm:t>
    </dgm:pt>
    <dgm:pt modelId="{871C210F-338E-407C-9844-97D426589808}" type="parTrans" cxnId="{8417B130-6D3C-48E7-ACE5-17F69B328A75}">
      <dgm:prSet/>
      <dgm:spPr/>
      <dgm:t>
        <a:bodyPr/>
        <a:lstStyle/>
        <a:p>
          <a:endParaRPr lang="en-US"/>
        </a:p>
      </dgm:t>
    </dgm:pt>
    <dgm:pt modelId="{BA4E588F-0634-4653-BDD1-2999F4782A5B}" type="sibTrans" cxnId="{8417B130-6D3C-48E7-ACE5-17F69B328A75}">
      <dgm:prSet/>
      <dgm:spPr/>
      <dgm:t>
        <a:bodyPr/>
        <a:lstStyle/>
        <a:p>
          <a:endParaRPr lang="en-US"/>
        </a:p>
      </dgm:t>
    </dgm:pt>
    <dgm:pt modelId="{E2750480-CBA2-4A77-831F-64197FE47582}">
      <dgm:prSet phldrT="[Text]"/>
      <dgm:spPr/>
      <dgm:t>
        <a:bodyPr/>
        <a:lstStyle/>
        <a:p>
          <a:r>
            <a:rPr lang="en-US" dirty="0"/>
            <a:t>Application</a:t>
          </a:r>
        </a:p>
      </dgm:t>
    </dgm:pt>
    <dgm:pt modelId="{3FC65FCE-9970-483C-8EFE-5441954CF7CC}" type="parTrans" cxnId="{2091F3AF-AA12-4D55-AD3A-36FF97B8FE45}">
      <dgm:prSet/>
      <dgm:spPr/>
      <dgm:t>
        <a:bodyPr/>
        <a:lstStyle/>
        <a:p>
          <a:endParaRPr lang="en-US"/>
        </a:p>
      </dgm:t>
    </dgm:pt>
    <dgm:pt modelId="{472D9CA6-302E-4C9D-A655-8CBA8CBE940A}" type="sibTrans" cxnId="{2091F3AF-AA12-4D55-AD3A-36FF97B8FE45}">
      <dgm:prSet/>
      <dgm:spPr/>
      <dgm:t>
        <a:bodyPr/>
        <a:lstStyle/>
        <a:p>
          <a:endParaRPr lang="en-US"/>
        </a:p>
      </dgm:t>
    </dgm:pt>
    <dgm:pt modelId="{917F42DC-3B91-4F87-AC8A-26AEA0F5229D}">
      <dgm:prSet phldrT="[Text]"/>
      <dgm:spPr/>
      <dgm:t>
        <a:bodyPr/>
        <a:lstStyle/>
        <a:p>
          <a:r>
            <a:rPr lang="en-US" dirty="0"/>
            <a:t>Sidebar</a:t>
          </a:r>
        </a:p>
      </dgm:t>
    </dgm:pt>
    <dgm:pt modelId="{ECB59548-0A2C-4BD7-9C8F-0E1ED85F0025}" type="parTrans" cxnId="{A074AB0D-2511-4881-A114-1D247C36DD83}">
      <dgm:prSet/>
      <dgm:spPr/>
      <dgm:t>
        <a:bodyPr/>
        <a:lstStyle/>
        <a:p>
          <a:endParaRPr lang="en-US"/>
        </a:p>
      </dgm:t>
    </dgm:pt>
    <dgm:pt modelId="{5BF996BF-151A-4DEC-B041-114BD0C086E9}" type="sibTrans" cxnId="{A074AB0D-2511-4881-A114-1D247C36DD83}">
      <dgm:prSet/>
      <dgm:spPr/>
      <dgm:t>
        <a:bodyPr/>
        <a:lstStyle/>
        <a:p>
          <a:endParaRPr lang="en-US"/>
        </a:p>
      </dgm:t>
    </dgm:pt>
    <dgm:pt modelId="{C81ADD37-B172-40F0-91E9-6DCF3389D3D8}">
      <dgm:prSet phldrT="[Text]"/>
      <dgm:spPr/>
      <dgm:t>
        <a:bodyPr/>
        <a:lstStyle/>
        <a:p>
          <a:r>
            <a:rPr lang="en-US" dirty="0" err="1"/>
            <a:t>FeaturedMoviesList</a:t>
          </a:r>
          <a:endParaRPr lang="en-US" dirty="0"/>
        </a:p>
      </dgm:t>
    </dgm:pt>
    <dgm:pt modelId="{34107150-660F-43DC-8719-F2CDCF495082}" type="parTrans" cxnId="{E972F789-9CBC-42CC-8041-8A4751319AAF}">
      <dgm:prSet/>
      <dgm:spPr/>
      <dgm:t>
        <a:bodyPr/>
        <a:lstStyle/>
        <a:p>
          <a:endParaRPr lang="en-US"/>
        </a:p>
      </dgm:t>
    </dgm:pt>
    <dgm:pt modelId="{7117EC90-F4FF-4D3A-8D8C-9649E7BA9561}" type="sibTrans" cxnId="{E972F789-9CBC-42CC-8041-8A4751319AAF}">
      <dgm:prSet/>
      <dgm:spPr/>
      <dgm:t>
        <a:bodyPr/>
        <a:lstStyle/>
        <a:p>
          <a:endParaRPr lang="en-US"/>
        </a:p>
      </dgm:t>
    </dgm:pt>
    <dgm:pt modelId="{509B8350-2DC7-459D-A26E-ACB62C415794}">
      <dgm:prSet phldrT="[Text]"/>
      <dgm:spPr/>
      <dgm:t>
        <a:bodyPr/>
        <a:lstStyle/>
        <a:p>
          <a:r>
            <a:rPr lang="en-US" dirty="0" err="1"/>
            <a:t>TopUsersList</a:t>
          </a:r>
          <a:endParaRPr lang="en-US" dirty="0"/>
        </a:p>
      </dgm:t>
    </dgm:pt>
    <dgm:pt modelId="{9B6855A6-0DA7-4CB6-BB89-FBB6F95F37E1}" type="parTrans" cxnId="{7ACFF270-5D4B-43E2-A348-3106C6321921}">
      <dgm:prSet/>
      <dgm:spPr/>
      <dgm:t>
        <a:bodyPr/>
        <a:lstStyle/>
        <a:p>
          <a:endParaRPr lang="en-US"/>
        </a:p>
      </dgm:t>
    </dgm:pt>
    <dgm:pt modelId="{D155E999-AEFF-4111-958F-77296D673671}" type="sibTrans" cxnId="{7ACFF270-5D4B-43E2-A348-3106C6321921}">
      <dgm:prSet/>
      <dgm:spPr/>
      <dgm:t>
        <a:bodyPr/>
        <a:lstStyle/>
        <a:p>
          <a:endParaRPr lang="en-US"/>
        </a:p>
      </dgm:t>
    </dgm:pt>
    <dgm:pt modelId="{B93A7949-E46B-4A5D-AC0E-CA98607621E3}">
      <dgm:prSet phldrT="[Text]"/>
      <dgm:spPr/>
      <dgm:t>
        <a:bodyPr/>
        <a:lstStyle/>
        <a:p>
          <a:endParaRPr lang="en-US" dirty="0"/>
        </a:p>
      </dgm:t>
    </dgm:pt>
    <dgm:pt modelId="{B35F7A2D-9CF9-4C42-A16C-FC2F36E734BE}" type="parTrans" cxnId="{30B0473D-64B6-4C07-B24B-75017511DAD3}">
      <dgm:prSet/>
      <dgm:spPr/>
      <dgm:t>
        <a:bodyPr/>
        <a:lstStyle/>
        <a:p>
          <a:endParaRPr lang="en-US"/>
        </a:p>
      </dgm:t>
    </dgm:pt>
    <dgm:pt modelId="{11C55D47-7B2B-45B0-830C-276F4E08E4E9}" type="sibTrans" cxnId="{30B0473D-64B6-4C07-B24B-75017511DAD3}">
      <dgm:prSet/>
      <dgm:spPr/>
      <dgm:t>
        <a:bodyPr/>
        <a:lstStyle/>
        <a:p>
          <a:endParaRPr lang="en-US"/>
        </a:p>
      </dgm:t>
    </dgm:pt>
    <dgm:pt modelId="{1A5124A2-A2DB-4463-83FB-F208E771E91C}" type="pres">
      <dgm:prSet presAssocID="{1AA6036A-B017-4735-B664-C0379BE1B5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C778D88-D40B-4C1E-A45F-2C9AFF3ACA23}" type="pres">
      <dgm:prSet presAssocID="{E2750480-CBA2-4A77-831F-64197FE47582}" presName="hierRoot1" presStyleCnt="0"/>
      <dgm:spPr/>
    </dgm:pt>
    <dgm:pt modelId="{A70663AE-3DCC-456D-9ED6-84F749F25FC6}" type="pres">
      <dgm:prSet presAssocID="{E2750480-CBA2-4A77-831F-64197FE47582}" presName="composite" presStyleCnt="0"/>
      <dgm:spPr/>
    </dgm:pt>
    <dgm:pt modelId="{D71CD55F-8B8D-492B-8A60-749F3E3C47E3}" type="pres">
      <dgm:prSet presAssocID="{E2750480-CBA2-4A77-831F-64197FE47582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EFA7B85-DD96-47B3-9320-F36042239149}" type="pres">
      <dgm:prSet presAssocID="{E2750480-CBA2-4A77-831F-64197FE47582}" presName="text" presStyleLbl="revTx" presStyleIdx="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92CB259-2EC7-4260-9BE1-27ADBCF68E43}" type="pres">
      <dgm:prSet presAssocID="{E2750480-CBA2-4A77-831F-64197FE47582}" presName="hierChild2" presStyleCnt="0"/>
      <dgm:spPr/>
    </dgm:pt>
    <dgm:pt modelId="{4FCCACA3-36C2-4856-9476-6776C4E12736}" type="pres">
      <dgm:prSet presAssocID="{ECB59548-0A2C-4BD7-9C8F-0E1ED85F0025}" presName="Name10" presStyleLbl="parChTrans1D2" presStyleIdx="0" presStyleCnt="3"/>
      <dgm:spPr/>
      <dgm:t>
        <a:bodyPr/>
        <a:lstStyle/>
        <a:p>
          <a:endParaRPr lang="en-US"/>
        </a:p>
      </dgm:t>
    </dgm:pt>
    <dgm:pt modelId="{FF1C2EF1-E17A-4C29-A0BE-5FB016658CCE}" type="pres">
      <dgm:prSet presAssocID="{917F42DC-3B91-4F87-AC8A-26AEA0F5229D}" presName="hierRoot2" presStyleCnt="0"/>
      <dgm:spPr/>
    </dgm:pt>
    <dgm:pt modelId="{E15C3471-8495-4B74-BE24-800C6E68F70C}" type="pres">
      <dgm:prSet presAssocID="{917F42DC-3B91-4F87-AC8A-26AEA0F5229D}" presName="composite2" presStyleCnt="0"/>
      <dgm:spPr/>
    </dgm:pt>
    <dgm:pt modelId="{1808DCBC-0D26-4911-8935-CFE14B0AD0AB}" type="pres">
      <dgm:prSet presAssocID="{917F42DC-3B91-4F87-AC8A-26AEA0F5229D}" presName="image2" presStyleLbl="node2" presStyleIdx="0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8F20095-3F5F-4B5F-8F35-81B9AC56A5A4}" type="pres">
      <dgm:prSet presAssocID="{917F42DC-3B91-4F87-AC8A-26AEA0F5229D}" presName="text2" presStyleLbl="revTx" presStyleIdx="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0A5CC-5A31-49BC-ABB9-40CA8A396566}" type="pres">
      <dgm:prSet presAssocID="{917F42DC-3B91-4F87-AC8A-26AEA0F5229D}" presName="hierChild3" presStyleCnt="0"/>
      <dgm:spPr/>
    </dgm:pt>
    <dgm:pt modelId="{CA4B470A-A634-4F90-8D1F-6B0953D6DBC5}" type="pres">
      <dgm:prSet presAssocID="{34107150-660F-43DC-8719-F2CDCF495082}" presName="Name17" presStyleLbl="parChTrans1D3" presStyleIdx="0" presStyleCnt="9"/>
      <dgm:spPr/>
      <dgm:t>
        <a:bodyPr/>
        <a:lstStyle/>
        <a:p>
          <a:endParaRPr lang="en-US"/>
        </a:p>
      </dgm:t>
    </dgm:pt>
    <dgm:pt modelId="{8652216B-E6F5-4E70-8905-DA5B2E049C0D}" type="pres">
      <dgm:prSet presAssocID="{C81ADD37-B172-40F0-91E9-6DCF3389D3D8}" presName="hierRoot3" presStyleCnt="0"/>
      <dgm:spPr/>
    </dgm:pt>
    <dgm:pt modelId="{80738114-6B41-4AF8-ACE7-4C06701085F0}" type="pres">
      <dgm:prSet presAssocID="{C81ADD37-B172-40F0-91E9-6DCF3389D3D8}" presName="composite3" presStyleCnt="0"/>
      <dgm:spPr/>
    </dgm:pt>
    <dgm:pt modelId="{AA34D032-B44F-483B-BE1A-B24E8D2BA9E1}" type="pres">
      <dgm:prSet presAssocID="{C81ADD37-B172-40F0-91E9-6DCF3389D3D8}" presName="image3" presStyleLbl="node3" presStyleIdx="0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16F2059-0CDF-491B-869D-3934177F081B}" type="pres">
      <dgm:prSet presAssocID="{C81ADD37-B172-40F0-91E9-6DCF3389D3D8}" presName="text3" presStyleLbl="revTx" presStyleIdx="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E40F8BC-0CEF-4443-804C-423AF3A32C8C}" type="pres">
      <dgm:prSet presAssocID="{C81ADD37-B172-40F0-91E9-6DCF3389D3D8}" presName="hierChild4" presStyleCnt="0"/>
      <dgm:spPr/>
    </dgm:pt>
    <dgm:pt modelId="{B3CB53DC-C776-446F-8E2E-F7D1EE8D9FF5}" type="pres">
      <dgm:prSet presAssocID="{9B6855A6-0DA7-4CB6-BB89-FBB6F95F37E1}" presName="Name17" presStyleLbl="parChTrans1D3" presStyleIdx="1" presStyleCnt="9"/>
      <dgm:spPr/>
      <dgm:t>
        <a:bodyPr/>
        <a:lstStyle/>
        <a:p>
          <a:endParaRPr lang="en-US"/>
        </a:p>
      </dgm:t>
    </dgm:pt>
    <dgm:pt modelId="{56F06589-5C06-4FC9-B861-292949AB1E49}" type="pres">
      <dgm:prSet presAssocID="{509B8350-2DC7-459D-A26E-ACB62C415794}" presName="hierRoot3" presStyleCnt="0"/>
      <dgm:spPr/>
    </dgm:pt>
    <dgm:pt modelId="{9F7AC214-CFB4-4D9D-BEA8-20C388F5D61C}" type="pres">
      <dgm:prSet presAssocID="{509B8350-2DC7-459D-A26E-ACB62C415794}" presName="composite3" presStyleCnt="0"/>
      <dgm:spPr/>
    </dgm:pt>
    <dgm:pt modelId="{C92743E4-A1DC-4AE0-8BDF-FFDD2B693EF9}" type="pres">
      <dgm:prSet presAssocID="{509B8350-2DC7-459D-A26E-ACB62C415794}" presName="image3" presStyleLbl="node3" presStyleIdx="1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DCA860-778A-45A5-841A-0C0F6E31866E}" type="pres">
      <dgm:prSet presAssocID="{509B8350-2DC7-459D-A26E-ACB62C415794}" presName="text3" presStyleLbl="revTx" presStyleIdx="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52D4C2-8EF1-4862-B1E2-82815142A0AD}" type="pres">
      <dgm:prSet presAssocID="{509B8350-2DC7-459D-A26E-ACB62C415794}" presName="hierChild4" presStyleCnt="0"/>
      <dgm:spPr/>
    </dgm:pt>
    <dgm:pt modelId="{0858E2F8-47AA-4953-9769-41F5109141A1}" type="pres">
      <dgm:prSet presAssocID="{B35F7A2D-9CF9-4C42-A16C-FC2F36E734BE}" presName="Name17" presStyleLbl="parChTrans1D3" presStyleIdx="2" presStyleCnt="9"/>
      <dgm:spPr/>
      <dgm:t>
        <a:bodyPr/>
        <a:lstStyle/>
        <a:p>
          <a:endParaRPr lang="en-US"/>
        </a:p>
      </dgm:t>
    </dgm:pt>
    <dgm:pt modelId="{2F75ABA0-E824-4F25-B382-81C9F3E5C66D}" type="pres">
      <dgm:prSet presAssocID="{B93A7949-E46B-4A5D-AC0E-CA98607621E3}" presName="hierRoot3" presStyleCnt="0"/>
      <dgm:spPr/>
    </dgm:pt>
    <dgm:pt modelId="{B17F396D-AA4B-408B-990C-CE628A5206B1}" type="pres">
      <dgm:prSet presAssocID="{B93A7949-E46B-4A5D-AC0E-CA98607621E3}" presName="composite3" presStyleCnt="0"/>
      <dgm:spPr/>
    </dgm:pt>
    <dgm:pt modelId="{6995B640-B75C-463E-8B50-ED7DEBC42DA1}" type="pres">
      <dgm:prSet presAssocID="{B93A7949-E46B-4A5D-AC0E-CA98607621E3}" presName="image3" presStyleLbl="node3" presStyleIdx="2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347EEDB-F3ED-49BF-911B-91425953098F}" type="pres">
      <dgm:prSet presAssocID="{B93A7949-E46B-4A5D-AC0E-CA98607621E3}" presName="text3" presStyleLbl="revTx" presStyleIdx="4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3B75CD-1B7A-472E-8BB4-31A6C1F8518B}" type="pres">
      <dgm:prSet presAssocID="{B93A7949-E46B-4A5D-AC0E-CA98607621E3}" presName="hierChild4" presStyleCnt="0"/>
      <dgm:spPr/>
    </dgm:pt>
    <dgm:pt modelId="{F282305C-7D89-47FF-AB12-095EBCD56667}" type="pres">
      <dgm:prSet presAssocID="{B0A136C4-83D7-4C45-871A-9997DFCCD304}" presName="Name10" presStyleLbl="parChTrans1D2" presStyleIdx="1" presStyleCnt="3"/>
      <dgm:spPr/>
      <dgm:t>
        <a:bodyPr/>
        <a:lstStyle/>
        <a:p>
          <a:endParaRPr lang="en-US"/>
        </a:p>
      </dgm:t>
    </dgm:pt>
    <dgm:pt modelId="{3D5F0791-E45C-4724-8951-6D1B18150EEE}" type="pres">
      <dgm:prSet presAssocID="{0DA0E236-3AE8-4E4D-9B7A-71EF05DC9647}" presName="hierRoot2" presStyleCnt="0"/>
      <dgm:spPr/>
    </dgm:pt>
    <dgm:pt modelId="{8A308523-55A6-43A4-AE46-34994193FEBB}" type="pres">
      <dgm:prSet presAssocID="{0DA0E236-3AE8-4E4D-9B7A-71EF05DC9647}" presName="composite2" presStyleCnt="0"/>
      <dgm:spPr/>
    </dgm:pt>
    <dgm:pt modelId="{293CC1A8-195A-47C6-B048-BC8319B7C75B}" type="pres">
      <dgm:prSet presAssocID="{0DA0E236-3AE8-4E4D-9B7A-71EF05DC9647}" presName="image2" presStyleLbl="node2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385FB6A-4B02-4E48-8E25-4D154864DEEA}" type="pres">
      <dgm:prSet presAssocID="{0DA0E236-3AE8-4E4D-9B7A-71EF05DC9647}" presName="text2" presStyleLbl="revTx" presStyleIdx="5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3ACFCA-398F-43CA-969C-6E8C61810294}" type="pres">
      <dgm:prSet presAssocID="{0DA0E236-3AE8-4E4D-9B7A-71EF05DC9647}" presName="hierChild3" presStyleCnt="0"/>
      <dgm:spPr/>
    </dgm:pt>
    <dgm:pt modelId="{42C7D468-AF4F-40DC-B822-4A994B38E5F6}" type="pres">
      <dgm:prSet presAssocID="{1B46CE3E-D380-4400-92E3-DDD2C73B52BB}" presName="Name17" presStyleLbl="parChTrans1D3" presStyleIdx="3" presStyleCnt="9"/>
      <dgm:spPr/>
      <dgm:t>
        <a:bodyPr/>
        <a:lstStyle/>
        <a:p>
          <a:endParaRPr lang="en-US"/>
        </a:p>
      </dgm:t>
    </dgm:pt>
    <dgm:pt modelId="{C26FA77B-FAD8-40B0-A217-A9AD8A34C5DD}" type="pres">
      <dgm:prSet presAssocID="{29782A13-5637-4D43-9196-BF9F81812783}" presName="hierRoot3" presStyleCnt="0"/>
      <dgm:spPr/>
    </dgm:pt>
    <dgm:pt modelId="{013ACB4C-1A9F-4FF2-9D98-31272412E720}" type="pres">
      <dgm:prSet presAssocID="{29782A13-5637-4D43-9196-BF9F81812783}" presName="composite3" presStyleCnt="0"/>
      <dgm:spPr/>
    </dgm:pt>
    <dgm:pt modelId="{FEB29BAE-ED3C-4A23-BEAB-B23D79E7604D}" type="pres">
      <dgm:prSet presAssocID="{29782A13-5637-4D43-9196-BF9F81812783}" presName="image3" presStyleLbl="node3" presStyleIdx="3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86EE2FD-113E-486B-91E7-0A48D9946FEC}" type="pres">
      <dgm:prSet presAssocID="{29782A13-5637-4D43-9196-BF9F81812783}" presName="text3" presStyleLbl="revTx" presStyleIdx="6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B4DA8-372B-42E6-8C6C-2A55010FEAB9}" type="pres">
      <dgm:prSet presAssocID="{29782A13-5637-4D43-9196-BF9F81812783}" presName="hierChild4" presStyleCnt="0"/>
      <dgm:spPr/>
    </dgm:pt>
    <dgm:pt modelId="{A3965729-893D-4D94-9ED1-362034C3C16A}" type="pres">
      <dgm:prSet presAssocID="{871C210F-338E-407C-9844-97D426589808}" presName="Name17" presStyleLbl="parChTrans1D3" presStyleIdx="4" presStyleCnt="9"/>
      <dgm:spPr/>
      <dgm:t>
        <a:bodyPr/>
        <a:lstStyle/>
        <a:p>
          <a:endParaRPr lang="en-US"/>
        </a:p>
      </dgm:t>
    </dgm:pt>
    <dgm:pt modelId="{0349FECC-3685-4FF9-80CB-87FA686774BC}" type="pres">
      <dgm:prSet presAssocID="{EE58100A-9F56-43E5-8E03-C9EB08AB4C41}" presName="hierRoot3" presStyleCnt="0"/>
      <dgm:spPr/>
    </dgm:pt>
    <dgm:pt modelId="{939F27A2-77C4-42CD-B565-297150B29F8D}" type="pres">
      <dgm:prSet presAssocID="{EE58100A-9F56-43E5-8E03-C9EB08AB4C41}" presName="composite3" presStyleCnt="0"/>
      <dgm:spPr/>
    </dgm:pt>
    <dgm:pt modelId="{2E2AC6C0-1A69-49DB-AE37-E1721B0E3602}" type="pres">
      <dgm:prSet presAssocID="{EE58100A-9F56-43E5-8E03-C9EB08AB4C41}" presName="image3" presStyleLbl="node3" presStyleIdx="4" presStyleCnt="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4B76F34-89AE-4EC4-AC41-4E033CCFF80B}" type="pres">
      <dgm:prSet presAssocID="{EE58100A-9F56-43E5-8E03-C9EB08AB4C41}" presName="text3" presStyleLbl="revTx" presStyleIdx="7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66D63C-7155-49DE-BE81-6EAA687CD038}" type="pres">
      <dgm:prSet presAssocID="{EE58100A-9F56-43E5-8E03-C9EB08AB4C41}" presName="hierChild4" presStyleCnt="0"/>
      <dgm:spPr/>
    </dgm:pt>
    <dgm:pt modelId="{919FE390-7610-4D7F-9610-4DB1FFAED33F}" type="pres">
      <dgm:prSet presAssocID="{EC4D70E3-411C-418F-B23F-3B6AE1B8CE05}" presName="Name10" presStyleLbl="parChTrans1D2" presStyleIdx="2" presStyleCnt="3"/>
      <dgm:spPr/>
      <dgm:t>
        <a:bodyPr/>
        <a:lstStyle/>
        <a:p>
          <a:endParaRPr lang="en-US"/>
        </a:p>
      </dgm:t>
    </dgm:pt>
    <dgm:pt modelId="{FB87B499-7C75-4B62-828F-D56B67981A84}" type="pres">
      <dgm:prSet presAssocID="{D0EF7EDD-D141-4B86-905B-87A7CBBD01AD}" presName="hierRoot2" presStyleCnt="0"/>
      <dgm:spPr/>
    </dgm:pt>
    <dgm:pt modelId="{8D7FB4E2-FF10-4A88-A18F-629E3555EDCE}" type="pres">
      <dgm:prSet presAssocID="{D0EF7EDD-D141-4B86-905B-87A7CBBD01AD}" presName="composite2" presStyleCnt="0"/>
      <dgm:spPr/>
    </dgm:pt>
    <dgm:pt modelId="{B2B7C046-0458-411F-AA7C-436EDF9144A7}" type="pres">
      <dgm:prSet presAssocID="{D0EF7EDD-D141-4B86-905B-87A7CBBD01AD}" presName="image2" presStyleLbl="node2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e:&lt;strong&gt;Brain&lt;/strong&gt; picture.jpg - Wikimedia Commons"/>
        </a:ext>
      </dgm:extLst>
    </dgm:pt>
    <dgm:pt modelId="{CC9AEB02-8C4A-4D5C-8C76-71FBE93C6CEA}" type="pres">
      <dgm:prSet presAssocID="{D0EF7EDD-D141-4B86-905B-87A7CBBD01AD}" presName="text2" presStyleLbl="revTx" presStyleIdx="8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67238F-0EBD-457C-948B-1166AF0628D7}" type="pres">
      <dgm:prSet presAssocID="{D0EF7EDD-D141-4B86-905B-87A7CBBD01AD}" presName="hierChild3" presStyleCnt="0"/>
      <dgm:spPr/>
    </dgm:pt>
    <dgm:pt modelId="{08428B5E-41F8-42B4-834C-397D6570D742}" type="pres">
      <dgm:prSet presAssocID="{263BF841-B508-4431-B50B-1E37C9EBB2BE}" presName="Name17" presStyleLbl="parChTrans1D3" presStyleIdx="5" presStyleCnt="9"/>
      <dgm:spPr/>
      <dgm:t>
        <a:bodyPr/>
        <a:lstStyle/>
        <a:p>
          <a:endParaRPr lang="en-US"/>
        </a:p>
      </dgm:t>
    </dgm:pt>
    <dgm:pt modelId="{71695B3D-FEA7-424A-8AC0-57836511D921}" type="pres">
      <dgm:prSet presAssocID="{B2A630D5-2C61-4EE3-BF76-6A02B89416E8}" presName="hierRoot3" presStyleCnt="0"/>
      <dgm:spPr/>
    </dgm:pt>
    <dgm:pt modelId="{4D1870B6-A45E-43D8-B2D2-3719EDCAC8F5}" type="pres">
      <dgm:prSet presAssocID="{B2A630D5-2C61-4EE3-BF76-6A02B89416E8}" presName="composite3" presStyleCnt="0"/>
      <dgm:spPr/>
    </dgm:pt>
    <dgm:pt modelId="{5448660A-5668-4C40-A2C9-8AEB902E58AD}" type="pres">
      <dgm:prSet presAssocID="{B2A630D5-2C61-4EE3-BF76-6A02B89416E8}" presName="image3" presStyleLbl="node3" presStyleIdx="5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9B2C096-5789-4648-BA7D-7629A4275E05}" type="pres">
      <dgm:prSet presAssocID="{B2A630D5-2C61-4EE3-BF76-6A02B89416E8}" presName="text3" presStyleLbl="revTx" presStyleIdx="9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76BB44-CF9B-41E7-9F1A-232505055408}" type="pres">
      <dgm:prSet presAssocID="{B2A630D5-2C61-4EE3-BF76-6A02B89416E8}" presName="hierChild4" presStyleCnt="0"/>
      <dgm:spPr/>
    </dgm:pt>
    <dgm:pt modelId="{772050D2-CE26-4E56-8857-6929866DBC1A}" type="pres">
      <dgm:prSet presAssocID="{8B843443-2308-482C-B025-38BFB3C9C0A8}" presName="Name17" presStyleLbl="parChTrans1D3" presStyleIdx="6" presStyleCnt="9"/>
      <dgm:spPr/>
      <dgm:t>
        <a:bodyPr/>
        <a:lstStyle/>
        <a:p>
          <a:endParaRPr lang="en-US"/>
        </a:p>
      </dgm:t>
    </dgm:pt>
    <dgm:pt modelId="{4722B15A-D6C8-4012-A393-4A37AFE83043}" type="pres">
      <dgm:prSet presAssocID="{3FECCD9F-C0E8-4317-BBBB-4A4CF3F2B9C0}" presName="hierRoot3" presStyleCnt="0"/>
      <dgm:spPr/>
    </dgm:pt>
    <dgm:pt modelId="{298492DB-5E38-4F6D-8009-3DD1EF9D8220}" type="pres">
      <dgm:prSet presAssocID="{3FECCD9F-C0E8-4317-BBBB-4A4CF3F2B9C0}" presName="composite3" presStyleCnt="0"/>
      <dgm:spPr/>
    </dgm:pt>
    <dgm:pt modelId="{E6720A3A-7B3B-4E3C-86FE-481739D44B6A}" type="pres">
      <dgm:prSet presAssocID="{3FECCD9F-C0E8-4317-BBBB-4A4CF3F2B9C0}" presName="image3" presStyleLbl="node3" presStyleIdx="6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28BE8BCA-12D6-4DA5-9553-A264A4BB55EF}" type="pres">
      <dgm:prSet presAssocID="{3FECCD9F-C0E8-4317-BBBB-4A4CF3F2B9C0}" presName="text3" presStyleLbl="revTx" presStyleIdx="10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983E72-BA69-4DBA-93D7-29271C088A9D}" type="pres">
      <dgm:prSet presAssocID="{3FECCD9F-C0E8-4317-BBBB-4A4CF3F2B9C0}" presName="hierChild4" presStyleCnt="0"/>
      <dgm:spPr/>
    </dgm:pt>
    <dgm:pt modelId="{F76ECAC9-ABD8-4BAD-BDDF-819A56A3959F}" type="pres">
      <dgm:prSet presAssocID="{85B593E2-1A00-4206-BBF0-20175852BBBA}" presName="Name23" presStyleLbl="parChTrans1D4" presStyleIdx="0" presStyleCnt="1"/>
      <dgm:spPr/>
      <dgm:t>
        <a:bodyPr/>
        <a:lstStyle/>
        <a:p>
          <a:endParaRPr lang="en-US"/>
        </a:p>
      </dgm:t>
    </dgm:pt>
    <dgm:pt modelId="{727C0689-BBD6-4FBF-8C7B-AB399F177BA6}" type="pres">
      <dgm:prSet presAssocID="{28B01739-530C-4F9F-8B49-7ECAA5C6860A}" presName="hierRoot4" presStyleCnt="0"/>
      <dgm:spPr/>
    </dgm:pt>
    <dgm:pt modelId="{2DF1EC32-108C-4892-B04A-523E242CAD93}" type="pres">
      <dgm:prSet presAssocID="{28B01739-530C-4F9F-8B49-7ECAA5C6860A}" presName="composite4" presStyleCnt="0"/>
      <dgm:spPr/>
    </dgm:pt>
    <dgm:pt modelId="{1E142763-C490-4B05-8C23-97E4978EEF87}" type="pres">
      <dgm:prSet presAssocID="{28B01739-530C-4F9F-8B49-7ECAA5C6860A}" presName="image4" presStyleLbl="node4" presStyleIdx="0" presStyleCnt="1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73B4F80E-CE78-490E-BF0E-3D9D80FCD864}" type="pres">
      <dgm:prSet presAssocID="{28B01739-530C-4F9F-8B49-7ECAA5C6860A}" presName="text4" presStyleLbl="revTx" presStyleIdx="11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FABA87-16F1-4413-9833-D7B0E32DC59B}" type="pres">
      <dgm:prSet presAssocID="{28B01739-530C-4F9F-8B49-7ECAA5C6860A}" presName="hierChild5" presStyleCnt="0"/>
      <dgm:spPr/>
    </dgm:pt>
    <dgm:pt modelId="{FD62CEA3-585C-4214-A215-9ABAC9CDA724}" type="pres">
      <dgm:prSet presAssocID="{93A186FA-F237-49AA-98DC-CBE17722EFB2}" presName="Name17" presStyleLbl="parChTrans1D3" presStyleIdx="7" presStyleCnt="9"/>
      <dgm:spPr/>
      <dgm:t>
        <a:bodyPr/>
        <a:lstStyle/>
        <a:p>
          <a:endParaRPr lang="en-US"/>
        </a:p>
      </dgm:t>
    </dgm:pt>
    <dgm:pt modelId="{4926FFB5-A2C8-4572-BD5A-1457D4EF27B3}" type="pres">
      <dgm:prSet presAssocID="{554EA7ED-4441-44F7-8FE4-0764D11C2350}" presName="hierRoot3" presStyleCnt="0"/>
      <dgm:spPr/>
    </dgm:pt>
    <dgm:pt modelId="{45DCD096-8908-4427-86E1-76FAF2FE28A0}" type="pres">
      <dgm:prSet presAssocID="{554EA7ED-4441-44F7-8FE4-0764D11C2350}" presName="composite3" presStyleCnt="0"/>
      <dgm:spPr/>
    </dgm:pt>
    <dgm:pt modelId="{1FABBE10-13CE-4E43-90C9-D3D67D998D1C}" type="pres">
      <dgm:prSet presAssocID="{554EA7ED-4441-44F7-8FE4-0764D11C2350}" presName="image3" presStyleLbl="node3" presStyleIdx="7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extLst>
        <a:ext uri="{E40237B7-FDA0-4F09-8148-C483321AD2D9}">
          <dgm14:cNvPr xmlns:dgm14="http://schemas.microsoft.com/office/drawing/2010/diagram" id="0" name="" descr="MS Monster Straw Target &lt;strong&gt;Dummy&lt;/strong&gt;.png"/>
        </a:ext>
      </dgm:extLst>
    </dgm:pt>
    <dgm:pt modelId="{EE1F5E77-E6E0-44C5-8CC8-76023B2A647C}" type="pres">
      <dgm:prSet presAssocID="{554EA7ED-4441-44F7-8FE4-0764D11C2350}" presName="text3" presStyleLbl="revTx" presStyleIdx="12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9E9E2C-D383-47BF-BEF1-6C631BC75F52}" type="pres">
      <dgm:prSet presAssocID="{554EA7ED-4441-44F7-8FE4-0764D11C2350}" presName="hierChild4" presStyleCnt="0"/>
      <dgm:spPr/>
    </dgm:pt>
    <dgm:pt modelId="{939228BA-84F8-42D2-AC64-4C2609E16D65}" type="pres">
      <dgm:prSet presAssocID="{04D7FEBD-A460-4CD2-AD83-EF88E5A68756}" presName="Name17" presStyleLbl="parChTrans1D3" presStyleIdx="8" presStyleCnt="9"/>
      <dgm:spPr/>
      <dgm:t>
        <a:bodyPr/>
        <a:lstStyle/>
        <a:p>
          <a:endParaRPr lang="en-US"/>
        </a:p>
      </dgm:t>
    </dgm:pt>
    <dgm:pt modelId="{57EC9775-C580-4E0A-9061-8E284263B797}" type="pres">
      <dgm:prSet presAssocID="{99EF393E-674F-4024-AD16-C6296BC535E7}" presName="hierRoot3" presStyleCnt="0"/>
      <dgm:spPr/>
    </dgm:pt>
    <dgm:pt modelId="{B27DE3AD-3460-4EA8-8642-E4B6247F6368}" type="pres">
      <dgm:prSet presAssocID="{99EF393E-674F-4024-AD16-C6296BC535E7}" presName="composite3" presStyleCnt="0"/>
      <dgm:spPr/>
    </dgm:pt>
    <dgm:pt modelId="{049917B7-FAAE-4BAF-9518-E61EF0F15E75}" type="pres">
      <dgm:prSet presAssocID="{99EF393E-674F-4024-AD16-C6296BC535E7}" presName="image3" presStyleLbl="node3" presStyleIdx="8" presStyleCnt="9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7C251412-B7F3-440A-83B1-F822DC0D7413}" type="pres">
      <dgm:prSet presAssocID="{99EF393E-674F-4024-AD16-C6296BC535E7}" presName="text3" presStyleLbl="revTx" presStyleIdx="13" presStyleCnt="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C7C622-ADD8-4029-9FB7-59421A5C7A71}" type="pres">
      <dgm:prSet presAssocID="{99EF393E-674F-4024-AD16-C6296BC535E7}" presName="hierChild4" presStyleCnt="0"/>
      <dgm:spPr/>
    </dgm:pt>
  </dgm:ptLst>
  <dgm:cxnLst>
    <dgm:cxn modelId="{A074AB0D-2511-4881-A114-1D247C36DD83}" srcId="{E2750480-CBA2-4A77-831F-64197FE47582}" destId="{917F42DC-3B91-4F87-AC8A-26AEA0F5229D}" srcOrd="0" destOrd="0" parTransId="{ECB59548-0A2C-4BD7-9C8F-0E1ED85F0025}" sibTransId="{5BF996BF-151A-4DEC-B041-114BD0C086E9}"/>
    <dgm:cxn modelId="{79E71B92-B6DB-4D5E-8A16-C9C70A8D8687}" srcId="{3FECCD9F-C0E8-4317-BBBB-4A4CF3F2B9C0}" destId="{28B01739-530C-4F9F-8B49-7ECAA5C6860A}" srcOrd="0" destOrd="0" parTransId="{85B593E2-1A00-4206-BBF0-20175852BBBA}" sibTransId="{C67796C7-0388-4113-9F18-1AB25EFC35C3}"/>
    <dgm:cxn modelId="{D40B0566-28D3-4A24-9D56-20CAE3C77CE7}" type="presOf" srcId="{93A186FA-F237-49AA-98DC-CBE17722EFB2}" destId="{FD62CEA3-585C-4214-A215-9ABAC9CDA724}" srcOrd="0" destOrd="0" presId="urn:microsoft.com/office/officeart/2009/layout/CirclePictureHierarchy"/>
    <dgm:cxn modelId="{44307D9C-A850-49C5-8F09-6E124806A1DC}" type="presOf" srcId="{871C210F-338E-407C-9844-97D426589808}" destId="{A3965729-893D-4D94-9ED1-362034C3C16A}" srcOrd="0" destOrd="0" presId="urn:microsoft.com/office/officeart/2009/layout/CirclePictureHierarchy"/>
    <dgm:cxn modelId="{5AAA4028-757A-4AD6-BA5A-A790A1A09C6F}" type="presOf" srcId="{04D7FEBD-A460-4CD2-AD83-EF88E5A68756}" destId="{939228BA-84F8-42D2-AC64-4C2609E16D65}" srcOrd="0" destOrd="0" presId="urn:microsoft.com/office/officeart/2009/layout/CirclePictureHierarchy"/>
    <dgm:cxn modelId="{6F53B327-D294-43F6-A748-B0357C37F7D2}" type="presOf" srcId="{D0EF7EDD-D141-4B86-905B-87A7CBBD01AD}" destId="{CC9AEB02-8C4A-4D5C-8C76-71FBE93C6CEA}" srcOrd="0" destOrd="0" presId="urn:microsoft.com/office/officeart/2009/layout/CirclePictureHierarchy"/>
    <dgm:cxn modelId="{E972F789-9CBC-42CC-8041-8A4751319AAF}" srcId="{917F42DC-3B91-4F87-AC8A-26AEA0F5229D}" destId="{C81ADD37-B172-40F0-91E9-6DCF3389D3D8}" srcOrd="0" destOrd="0" parTransId="{34107150-660F-43DC-8719-F2CDCF495082}" sibTransId="{7117EC90-F4FF-4D3A-8D8C-9649E7BA9561}"/>
    <dgm:cxn modelId="{93BB3C58-CD24-458E-9DD1-D4BE9D51C098}" type="presOf" srcId="{B93A7949-E46B-4A5D-AC0E-CA98607621E3}" destId="{6347EEDB-F3ED-49BF-911B-91425953098F}" srcOrd="0" destOrd="0" presId="urn:microsoft.com/office/officeart/2009/layout/CirclePictureHierarchy"/>
    <dgm:cxn modelId="{8417B130-6D3C-48E7-ACE5-17F69B328A75}" srcId="{0DA0E236-3AE8-4E4D-9B7A-71EF05DC9647}" destId="{EE58100A-9F56-43E5-8E03-C9EB08AB4C41}" srcOrd="1" destOrd="0" parTransId="{871C210F-338E-407C-9844-97D426589808}" sibTransId="{BA4E588F-0634-4653-BDD1-2999F4782A5B}"/>
    <dgm:cxn modelId="{96898F4B-640E-42E7-BD3D-6A309C5678C5}" type="presOf" srcId="{1AA6036A-B017-4735-B664-C0379BE1B5FC}" destId="{1A5124A2-A2DB-4463-83FB-F208E771E91C}" srcOrd="0" destOrd="0" presId="urn:microsoft.com/office/officeart/2009/layout/CirclePictureHierarchy"/>
    <dgm:cxn modelId="{F5A5A4D6-C551-4B28-BECF-356B040FC925}" type="presOf" srcId="{85B593E2-1A00-4206-BBF0-20175852BBBA}" destId="{F76ECAC9-ABD8-4BAD-BDDF-819A56A3959F}" srcOrd="0" destOrd="0" presId="urn:microsoft.com/office/officeart/2009/layout/CirclePictureHierarchy"/>
    <dgm:cxn modelId="{03A99538-1883-474D-8677-C34D8846005D}" srcId="{0DA0E236-3AE8-4E4D-9B7A-71EF05DC9647}" destId="{29782A13-5637-4D43-9196-BF9F81812783}" srcOrd="0" destOrd="0" parTransId="{1B46CE3E-D380-4400-92E3-DDD2C73B52BB}" sibTransId="{8E2CD7A7-05E5-4FBC-8F68-914E063FE1D9}"/>
    <dgm:cxn modelId="{5D73EEA2-C3D3-46EE-B0BB-9E6685E5E807}" type="presOf" srcId="{1B46CE3E-D380-4400-92E3-DDD2C73B52BB}" destId="{42C7D468-AF4F-40DC-B822-4A994B38E5F6}" srcOrd="0" destOrd="0" presId="urn:microsoft.com/office/officeart/2009/layout/CirclePictureHierarchy"/>
    <dgm:cxn modelId="{7ACFF270-5D4B-43E2-A348-3106C6321921}" srcId="{917F42DC-3B91-4F87-AC8A-26AEA0F5229D}" destId="{509B8350-2DC7-459D-A26E-ACB62C415794}" srcOrd="1" destOrd="0" parTransId="{9B6855A6-0DA7-4CB6-BB89-FBB6F95F37E1}" sibTransId="{D155E999-AEFF-4111-958F-77296D673671}"/>
    <dgm:cxn modelId="{CEE75E51-5235-42D1-ABBC-E65A64081EEE}" type="presOf" srcId="{29782A13-5637-4D43-9196-BF9F81812783}" destId="{486EE2FD-113E-486B-91E7-0A48D9946FEC}" srcOrd="0" destOrd="0" presId="urn:microsoft.com/office/officeart/2009/layout/CirclePictureHierarchy"/>
    <dgm:cxn modelId="{83188D89-015F-4495-A178-C64BF60EAF7C}" type="presOf" srcId="{917F42DC-3B91-4F87-AC8A-26AEA0F5229D}" destId="{F8F20095-3F5F-4B5F-8F35-81B9AC56A5A4}" srcOrd="0" destOrd="0" presId="urn:microsoft.com/office/officeart/2009/layout/CirclePictureHierarchy"/>
    <dgm:cxn modelId="{826A93A8-8DFB-49FC-9ED8-28E7CEB46951}" type="presOf" srcId="{554EA7ED-4441-44F7-8FE4-0764D11C2350}" destId="{EE1F5E77-E6E0-44C5-8CC8-76023B2A647C}" srcOrd="0" destOrd="0" presId="urn:microsoft.com/office/officeart/2009/layout/CirclePictureHierarchy"/>
    <dgm:cxn modelId="{329E837B-E962-4DFD-8959-16862AD86C6B}" type="presOf" srcId="{E2750480-CBA2-4A77-831F-64197FE47582}" destId="{3EFA7B85-DD96-47B3-9320-F36042239149}" srcOrd="0" destOrd="0" presId="urn:microsoft.com/office/officeart/2009/layout/CirclePictureHierarchy"/>
    <dgm:cxn modelId="{DCC825B6-FE35-480A-A1A9-3284308E03A2}" type="presOf" srcId="{ECB59548-0A2C-4BD7-9C8F-0E1ED85F0025}" destId="{4FCCACA3-36C2-4856-9476-6776C4E12736}" srcOrd="0" destOrd="0" presId="urn:microsoft.com/office/officeart/2009/layout/CirclePictureHierarchy"/>
    <dgm:cxn modelId="{E86BD081-31EC-4E0B-8376-0073EC383A3B}" type="presOf" srcId="{EC4D70E3-411C-418F-B23F-3B6AE1B8CE05}" destId="{919FE390-7610-4D7F-9610-4DB1FFAED33F}" srcOrd="0" destOrd="0" presId="urn:microsoft.com/office/officeart/2009/layout/CirclePictureHierarchy"/>
    <dgm:cxn modelId="{0182F7FF-CCEC-48A9-B160-2601C0246FC1}" type="presOf" srcId="{34107150-660F-43DC-8719-F2CDCF495082}" destId="{CA4B470A-A634-4F90-8D1F-6B0953D6DBC5}" srcOrd="0" destOrd="0" presId="urn:microsoft.com/office/officeart/2009/layout/CirclePictureHierarchy"/>
    <dgm:cxn modelId="{2091F3AF-AA12-4D55-AD3A-36FF97B8FE45}" srcId="{1AA6036A-B017-4735-B664-C0379BE1B5FC}" destId="{E2750480-CBA2-4A77-831F-64197FE47582}" srcOrd="0" destOrd="0" parTransId="{3FC65FCE-9970-483C-8EFE-5441954CF7CC}" sibTransId="{472D9CA6-302E-4C9D-A655-8CBA8CBE940A}"/>
    <dgm:cxn modelId="{65CA7DE3-F1BC-43C7-A9E0-CF2B4C1232A3}" type="presOf" srcId="{8B843443-2308-482C-B025-38BFB3C9C0A8}" destId="{772050D2-CE26-4E56-8857-6929866DBC1A}" srcOrd="0" destOrd="0" presId="urn:microsoft.com/office/officeart/2009/layout/CirclePictureHierarchy"/>
    <dgm:cxn modelId="{2821CCF9-809E-4939-8860-3B3D28928384}" srcId="{E2750480-CBA2-4A77-831F-64197FE47582}" destId="{D0EF7EDD-D141-4B86-905B-87A7CBBD01AD}" srcOrd="2" destOrd="0" parTransId="{EC4D70E3-411C-418F-B23F-3B6AE1B8CE05}" sibTransId="{128FD547-0BCE-48DF-8E27-86D721828739}"/>
    <dgm:cxn modelId="{4835E2F2-6231-46DA-8106-606DDA1182C9}" type="presOf" srcId="{28B01739-530C-4F9F-8B49-7ECAA5C6860A}" destId="{73B4F80E-CE78-490E-BF0E-3D9D80FCD864}" srcOrd="0" destOrd="0" presId="urn:microsoft.com/office/officeart/2009/layout/CirclePictureHierarchy"/>
    <dgm:cxn modelId="{6BFE70E8-9AC2-464D-942B-27D57CA6371E}" srcId="{D0EF7EDD-D141-4B86-905B-87A7CBBD01AD}" destId="{3FECCD9F-C0E8-4317-BBBB-4A4CF3F2B9C0}" srcOrd="1" destOrd="0" parTransId="{8B843443-2308-482C-B025-38BFB3C9C0A8}" sibTransId="{4055703F-55C4-4427-9407-33D17C0B0F5A}"/>
    <dgm:cxn modelId="{313F79DF-C473-4B92-93A2-FAFAFF11F58A}" srcId="{D0EF7EDD-D141-4B86-905B-87A7CBBD01AD}" destId="{554EA7ED-4441-44F7-8FE4-0764D11C2350}" srcOrd="2" destOrd="0" parTransId="{93A186FA-F237-49AA-98DC-CBE17722EFB2}" sibTransId="{97E4D6B8-4F5B-43D0-A25C-D8EEF4879413}"/>
    <dgm:cxn modelId="{2027F48B-7641-4C89-8A3D-3035D853CEC2}" srcId="{E2750480-CBA2-4A77-831F-64197FE47582}" destId="{0DA0E236-3AE8-4E4D-9B7A-71EF05DC9647}" srcOrd="1" destOrd="0" parTransId="{B0A136C4-83D7-4C45-871A-9997DFCCD304}" sibTransId="{67600AB8-E8DA-429E-BBE3-E855BEB93070}"/>
    <dgm:cxn modelId="{E7EB4F35-BCC5-4AF9-BB99-DF71849E1F9C}" srcId="{D0EF7EDD-D141-4B86-905B-87A7CBBD01AD}" destId="{99EF393E-674F-4024-AD16-C6296BC535E7}" srcOrd="3" destOrd="0" parTransId="{04D7FEBD-A460-4CD2-AD83-EF88E5A68756}" sibTransId="{C648C924-F338-4CC6-A868-43EB8F17830B}"/>
    <dgm:cxn modelId="{9F78797A-513D-4C21-81B4-B3D32279ED0F}" type="presOf" srcId="{9B6855A6-0DA7-4CB6-BB89-FBB6F95F37E1}" destId="{B3CB53DC-C776-446F-8E2E-F7D1EE8D9FF5}" srcOrd="0" destOrd="0" presId="urn:microsoft.com/office/officeart/2009/layout/CirclePictureHierarchy"/>
    <dgm:cxn modelId="{07DBAD85-1A2D-4636-B7F8-DB79AEC4D24C}" type="presOf" srcId="{B35F7A2D-9CF9-4C42-A16C-FC2F36E734BE}" destId="{0858E2F8-47AA-4953-9769-41F5109141A1}" srcOrd="0" destOrd="0" presId="urn:microsoft.com/office/officeart/2009/layout/CirclePictureHierarchy"/>
    <dgm:cxn modelId="{3C68574D-4F2D-449F-9D10-AAB72A645335}" srcId="{D0EF7EDD-D141-4B86-905B-87A7CBBD01AD}" destId="{B2A630D5-2C61-4EE3-BF76-6A02B89416E8}" srcOrd="0" destOrd="0" parTransId="{263BF841-B508-4431-B50B-1E37C9EBB2BE}" sibTransId="{2DA36995-24D4-4805-9772-DE5F85BFFC25}"/>
    <dgm:cxn modelId="{3C1C4765-22BE-4C6A-B5E1-C80C761B8691}" type="presOf" srcId="{99EF393E-674F-4024-AD16-C6296BC535E7}" destId="{7C251412-B7F3-440A-83B1-F822DC0D7413}" srcOrd="0" destOrd="0" presId="urn:microsoft.com/office/officeart/2009/layout/CirclePictureHierarchy"/>
    <dgm:cxn modelId="{30B0473D-64B6-4C07-B24B-75017511DAD3}" srcId="{917F42DC-3B91-4F87-AC8A-26AEA0F5229D}" destId="{B93A7949-E46B-4A5D-AC0E-CA98607621E3}" srcOrd="2" destOrd="0" parTransId="{B35F7A2D-9CF9-4C42-A16C-FC2F36E734BE}" sibTransId="{11C55D47-7B2B-45B0-830C-276F4E08E4E9}"/>
    <dgm:cxn modelId="{8490CBB9-2FC2-4164-BF12-547EBE8D706A}" type="presOf" srcId="{B0A136C4-83D7-4C45-871A-9997DFCCD304}" destId="{F282305C-7D89-47FF-AB12-095EBCD56667}" srcOrd="0" destOrd="0" presId="urn:microsoft.com/office/officeart/2009/layout/CirclePictureHierarchy"/>
    <dgm:cxn modelId="{042D7EA6-35E5-4753-B9F5-9046FFB6D0CE}" type="presOf" srcId="{0DA0E236-3AE8-4E4D-9B7A-71EF05DC9647}" destId="{2385FB6A-4B02-4E48-8E25-4D154864DEEA}" srcOrd="0" destOrd="0" presId="urn:microsoft.com/office/officeart/2009/layout/CirclePictureHierarchy"/>
    <dgm:cxn modelId="{5BD06825-1513-437F-B6FA-03331DB79C00}" type="presOf" srcId="{C81ADD37-B172-40F0-91E9-6DCF3389D3D8}" destId="{A16F2059-0CDF-491B-869D-3934177F081B}" srcOrd="0" destOrd="0" presId="urn:microsoft.com/office/officeart/2009/layout/CirclePictureHierarchy"/>
    <dgm:cxn modelId="{6CE355ED-5A3A-4E3E-BC98-B8EBB8261112}" type="presOf" srcId="{EE58100A-9F56-43E5-8E03-C9EB08AB4C41}" destId="{A4B76F34-89AE-4EC4-AC41-4E033CCFF80B}" srcOrd="0" destOrd="0" presId="urn:microsoft.com/office/officeart/2009/layout/CirclePictureHierarchy"/>
    <dgm:cxn modelId="{0B0CE2C1-FFCD-4499-A50A-284B73C9EB96}" type="presOf" srcId="{263BF841-B508-4431-B50B-1E37C9EBB2BE}" destId="{08428B5E-41F8-42B4-834C-397D6570D742}" srcOrd="0" destOrd="0" presId="urn:microsoft.com/office/officeart/2009/layout/CirclePictureHierarchy"/>
    <dgm:cxn modelId="{701FA0E0-7E50-4F8D-BA6A-2D8277588C0D}" type="presOf" srcId="{B2A630D5-2C61-4EE3-BF76-6A02B89416E8}" destId="{C9B2C096-5789-4648-BA7D-7629A4275E05}" srcOrd="0" destOrd="0" presId="urn:microsoft.com/office/officeart/2009/layout/CirclePictureHierarchy"/>
    <dgm:cxn modelId="{6C11A6A6-84EE-453F-A4D8-86E7895482F5}" type="presOf" srcId="{509B8350-2DC7-459D-A26E-ACB62C415794}" destId="{CEDCA860-778A-45A5-841A-0C0F6E31866E}" srcOrd="0" destOrd="0" presId="urn:microsoft.com/office/officeart/2009/layout/CirclePictureHierarchy"/>
    <dgm:cxn modelId="{10E4C605-B4C9-4661-A887-A0FA6279C18E}" type="presOf" srcId="{3FECCD9F-C0E8-4317-BBBB-4A4CF3F2B9C0}" destId="{28BE8BCA-12D6-4DA5-9553-A264A4BB55EF}" srcOrd="0" destOrd="0" presId="urn:microsoft.com/office/officeart/2009/layout/CirclePictureHierarchy"/>
    <dgm:cxn modelId="{F346A610-D92F-41CD-9CF8-754665478DA0}" type="presParOf" srcId="{1A5124A2-A2DB-4463-83FB-F208E771E91C}" destId="{5C778D88-D40B-4C1E-A45F-2C9AFF3ACA23}" srcOrd="0" destOrd="0" presId="urn:microsoft.com/office/officeart/2009/layout/CirclePictureHierarchy"/>
    <dgm:cxn modelId="{026D537C-B9E3-4EC5-994D-1E9998551679}" type="presParOf" srcId="{5C778D88-D40B-4C1E-A45F-2C9AFF3ACA23}" destId="{A70663AE-3DCC-456D-9ED6-84F749F25FC6}" srcOrd="0" destOrd="0" presId="urn:microsoft.com/office/officeart/2009/layout/CirclePictureHierarchy"/>
    <dgm:cxn modelId="{735EC2B4-D423-4D35-B3E4-C1511F4223A3}" type="presParOf" srcId="{A70663AE-3DCC-456D-9ED6-84F749F25FC6}" destId="{D71CD55F-8B8D-492B-8A60-749F3E3C47E3}" srcOrd="0" destOrd="0" presId="urn:microsoft.com/office/officeart/2009/layout/CirclePictureHierarchy"/>
    <dgm:cxn modelId="{EC66FFEE-95BD-4DA7-B225-A760C5D550ED}" type="presParOf" srcId="{A70663AE-3DCC-456D-9ED6-84F749F25FC6}" destId="{3EFA7B85-DD96-47B3-9320-F36042239149}" srcOrd="1" destOrd="0" presId="urn:microsoft.com/office/officeart/2009/layout/CirclePictureHierarchy"/>
    <dgm:cxn modelId="{AB464F81-C0BB-45C3-951B-F82AFB640A29}" type="presParOf" srcId="{5C778D88-D40B-4C1E-A45F-2C9AFF3ACA23}" destId="{692CB259-2EC7-4260-9BE1-27ADBCF68E43}" srcOrd="1" destOrd="0" presId="urn:microsoft.com/office/officeart/2009/layout/CirclePictureHierarchy"/>
    <dgm:cxn modelId="{08863D7D-9477-473D-8891-22E59DD6543A}" type="presParOf" srcId="{692CB259-2EC7-4260-9BE1-27ADBCF68E43}" destId="{4FCCACA3-36C2-4856-9476-6776C4E12736}" srcOrd="0" destOrd="0" presId="urn:microsoft.com/office/officeart/2009/layout/CirclePictureHierarchy"/>
    <dgm:cxn modelId="{002242C6-9511-46AA-978A-078F4D88418C}" type="presParOf" srcId="{692CB259-2EC7-4260-9BE1-27ADBCF68E43}" destId="{FF1C2EF1-E17A-4C29-A0BE-5FB016658CCE}" srcOrd="1" destOrd="0" presId="urn:microsoft.com/office/officeart/2009/layout/CirclePictureHierarchy"/>
    <dgm:cxn modelId="{34778C73-746D-4215-9AB4-68736C73E9F0}" type="presParOf" srcId="{FF1C2EF1-E17A-4C29-A0BE-5FB016658CCE}" destId="{E15C3471-8495-4B74-BE24-800C6E68F70C}" srcOrd="0" destOrd="0" presId="urn:microsoft.com/office/officeart/2009/layout/CirclePictureHierarchy"/>
    <dgm:cxn modelId="{633F94B6-C835-4D47-8F8E-CB5C36D7676F}" type="presParOf" srcId="{E15C3471-8495-4B74-BE24-800C6E68F70C}" destId="{1808DCBC-0D26-4911-8935-CFE14B0AD0AB}" srcOrd="0" destOrd="0" presId="urn:microsoft.com/office/officeart/2009/layout/CirclePictureHierarchy"/>
    <dgm:cxn modelId="{B09C020C-A19F-4042-A26B-8C0FD46B5671}" type="presParOf" srcId="{E15C3471-8495-4B74-BE24-800C6E68F70C}" destId="{F8F20095-3F5F-4B5F-8F35-81B9AC56A5A4}" srcOrd="1" destOrd="0" presId="urn:microsoft.com/office/officeart/2009/layout/CirclePictureHierarchy"/>
    <dgm:cxn modelId="{B9E4E743-D895-47D2-B543-ED08E91C6751}" type="presParOf" srcId="{FF1C2EF1-E17A-4C29-A0BE-5FB016658CCE}" destId="{4F20A5CC-5A31-49BC-ABB9-40CA8A396566}" srcOrd="1" destOrd="0" presId="urn:microsoft.com/office/officeart/2009/layout/CirclePictureHierarchy"/>
    <dgm:cxn modelId="{EEFE08B6-84DD-4DEA-8EBA-7F611CB14B38}" type="presParOf" srcId="{4F20A5CC-5A31-49BC-ABB9-40CA8A396566}" destId="{CA4B470A-A634-4F90-8D1F-6B0953D6DBC5}" srcOrd="0" destOrd="0" presId="urn:microsoft.com/office/officeart/2009/layout/CirclePictureHierarchy"/>
    <dgm:cxn modelId="{A9F4F890-2CF3-4720-9DC7-BC416313204F}" type="presParOf" srcId="{4F20A5CC-5A31-49BC-ABB9-40CA8A396566}" destId="{8652216B-E6F5-4E70-8905-DA5B2E049C0D}" srcOrd="1" destOrd="0" presId="urn:microsoft.com/office/officeart/2009/layout/CirclePictureHierarchy"/>
    <dgm:cxn modelId="{4430EF6B-DAAA-4919-A22F-7CAFBD044586}" type="presParOf" srcId="{8652216B-E6F5-4E70-8905-DA5B2E049C0D}" destId="{80738114-6B41-4AF8-ACE7-4C06701085F0}" srcOrd="0" destOrd="0" presId="urn:microsoft.com/office/officeart/2009/layout/CirclePictureHierarchy"/>
    <dgm:cxn modelId="{4A4ECBA9-AA10-47EB-8ADB-51F0904F8B16}" type="presParOf" srcId="{80738114-6B41-4AF8-ACE7-4C06701085F0}" destId="{AA34D032-B44F-483B-BE1A-B24E8D2BA9E1}" srcOrd="0" destOrd="0" presId="urn:microsoft.com/office/officeart/2009/layout/CirclePictureHierarchy"/>
    <dgm:cxn modelId="{30CE6CEF-36B7-4E1B-86BC-8AD5C80E9C5E}" type="presParOf" srcId="{80738114-6B41-4AF8-ACE7-4C06701085F0}" destId="{A16F2059-0CDF-491B-869D-3934177F081B}" srcOrd="1" destOrd="0" presId="urn:microsoft.com/office/officeart/2009/layout/CirclePictureHierarchy"/>
    <dgm:cxn modelId="{99F1337A-D862-484C-BE18-A156FE7263C0}" type="presParOf" srcId="{8652216B-E6F5-4E70-8905-DA5B2E049C0D}" destId="{0E40F8BC-0CEF-4443-804C-423AF3A32C8C}" srcOrd="1" destOrd="0" presId="urn:microsoft.com/office/officeart/2009/layout/CirclePictureHierarchy"/>
    <dgm:cxn modelId="{2EF62B96-7256-40E2-801A-D0AAC22FE92B}" type="presParOf" srcId="{4F20A5CC-5A31-49BC-ABB9-40CA8A396566}" destId="{B3CB53DC-C776-446F-8E2E-F7D1EE8D9FF5}" srcOrd="2" destOrd="0" presId="urn:microsoft.com/office/officeart/2009/layout/CirclePictureHierarchy"/>
    <dgm:cxn modelId="{C7C3F63F-DB74-4AB7-B338-45FE009758F9}" type="presParOf" srcId="{4F20A5CC-5A31-49BC-ABB9-40CA8A396566}" destId="{56F06589-5C06-4FC9-B861-292949AB1E49}" srcOrd="3" destOrd="0" presId="urn:microsoft.com/office/officeart/2009/layout/CirclePictureHierarchy"/>
    <dgm:cxn modelId="{37128697-0968-4CF4-BA3B-BBA0DC6CD478}" type="presParOf" srcId="{56F06589-5C06-4FC9-B861-292949AB1E49}" destId="{9F7AC214-CFB4-4D9D-BEA8-20C388F5D61C}" srcOrd="0" destOrd="0" presId="urn:microsoft.com/office/officeart/2009/layout/CirclePictureHierarchy"/>
    <dgm:cxn modelId="{A0ED6607-C6D2-42D3-91AB-DFE6C3BCD816}" type="presParOf" srcId="{9F7AC214-CFB4-4D9D-BEA8-20C388F5D61C}" destId="{C92743E4-A1DC-4AE0-8BDF-FFDD2B693EF9}" srcOrd="0" destOrd="0" presId="urn:microsoft.com/office/officeart/2009/layout/CirclePictureHierarchy"/>
    <dgm:cxn modelId="{67C66C9E-EA34-450A-9F41-97B6BB0A82B7}" type="presParOf" srcId="{9F7AC214-CFB4-4D9D-BEA8-20C388F5D61C}" destId="{CEDCA860-778A-45A5-841A-0C0F6E31866E}" srcOrd="1" destOrd="0" presId="urn:microsoft.com/office/officeart/2009/layout/CirclePictureHierarchy"/>
    <dgm:cxn modelId="{670A6E53-B072-4E70-B4C4-FD87627815B2}" type="presParOf" srcId="{56F06589-5C06-4FC9-B861-292949AB1E49}" destId="{4A52D4C2-8EF1-4862-B1E2-82815142A0AD}" srcOrd="1" destOrd="0" presId="urn:microsoft.com/office/officeart/2009/layout/CirclePictureHierarchy"/>
    <dgm:cxn modelId="{FAFCFAC5-040B-47D0-83E1-B0AF391A0EC1}" type="presParOf" srcId="{4F20A5CC-5A31-49BC-ABB9-40CA8A396566}" destId="{0858E2F8-47AA-4953-9769-41F5109141A1}" srcOrd="4" destOrd="0" presId="urn:microsoft.com/office/officeart/2009/layout/CirclePictureHierarchy"/>
    <dgm:cxn modelId="{E93CABCB-6643-475A-88A0-C5EE5D64D4ED}" type="presParOf" srcId="{4F20A5CC-5A31-49BC-ABB9-40CA8A396566}" destId="{2F75ABA0-E824-4F25-B382-81C9F3E5C66D}" srcOrd="5" destOrd="0" presId="urn:microsoft.com/office/officeart/2009/layout/CirclePictureHierarchy"/>
    <dgm:cxn modelId="{422D6B41-F158-47D8-B48E-7318D355FEB6}" type="presParOf" srcId="{2F75ABA0-E824-4F25-B382-81C9F3E5C66D}" destId="{B17F396D-AA4B-408B-990C-CE628A5206B1}" srcOrd="0" destOrd="0" presId="urn:microsoft.com/office/officeart/2009/layout/CirclePictureHierarchy"/>
    <dgm:cxn modelId="{F1A25792-1B3F-4FA8-8371-2E2923FCE07B}" type="presParOf" srcId="{B17F396D-AA4B-408B-990C-CE628A5206B1}" destId="{6995B640-B75C-463E-8B50-ED7DEBC42DA1}" srcOrd="0" destOrd="0" presId="urn:microsoft.com/office/officeart/2009/layout/CirclePictureHierarchy"/>
    <dgm:cxn modelId="{D01F79C3-7B97-49DD-8589-5DAFE32C750C}" type="presParOf" srcId="{B17F396D-AA4B-408B-990C-CE628A5206B1}" destId="{6347EEDB-F3ED-49BF-911B-91425953098F}" srcOrd="1" destOrd="0" presId="urn:microsoft.com/office/officeart/2009/layout/CirclePictureHierarchy"/>
    <dgm:cxn modelId="{D7AA3B62-AB16-4541-9959-B186B09993BF}" type="presParOf" srcId="{2F75ABA0-E824-4F25-B382-81C9F3E5C66D}" destId="{023B75CD-1B7A-472E-8BB4-31A6C1F8518B}" srcOrd="1" destOrd="0" presId="urn:microsoft.com/office/officeart/2009/layout/CirclePictureHierarchy"/>
    <dgm:cxn modelId="{C1E8A90F-626B-4D50-9EF7-0B98D32E8857}" type="presParOf" srcId="{692CB259-2EC7-4260-9BE1-27ADBCF68E43}" destId="{F282305C-7D89-47FF-AB12-095EBCD56667}" srcOrd="2" destOrd="0" presId="urn:microsoft.com/office/officeart/2009/layout/CirclePictureHierarchy"/>
    <dgm:cxn modelId="{5294ABEF-2685-47A4-95BE-AD48534DCDCF}" type="presParOf" srcId="{692CB259-2EC7-4260-9BE1-27ADBCF68E43}" destId="{3D5F0791-E45C-4724-8951-6D1B18150EEE}" srcOrd="3" destOrd="0" presId="urn:microsoft.com/office/officeart/2009/layout/CirclePictureHierarchy"/>
    <dgm:cxn modelId="{B2FE0C20-EF55-4E9B-8E5E-630EA639557A}" type="presParOf" srcId="{3D5F0791-E45C-4724-8951-6D1B18150EEE}" destId="{8A308523-55A6-43A4-AE46-34994193FEBB}" srcOrd="0" destOrd="0" presId="urn:microsoft.com/office/officeart/2009/layout/CirclePictureHierarchy"/>
    <dgm:cxn modelId="{F864C85B-D24B-43FE-ADFA-0B9744DD054C}" type="presParOf" srcId="{8A308523-55A6-43A4-AE46-34994193FEBB}" destId="{293CC1A8-195A-47C6-B048-BC8319B7C75B}" srcOrd="0" destOrd="0" presId="urn:microsoft.com/office/officeart/2009/layout/CirclePictureHierarchy"/>
    <dgm:cxn modelId="{0514496C-0E51-4DE2-8858-03490BF9EF19}" type="presParOf" srcId="{8A308523-55A6-43A4-AE46-34994193FEBB}" destId="{2385FB6A-4B02-4E48-8E25-4D154864DEEA}" srcOrd="1" destOrd="0" presId="urn:microsoft.com/office/officeart/2009/layout/CirclePictureHierarchy"/>
    <dgm:cxn modelId="{DAE7488C-1F7C-44FA-89E6-3FAAA050F23E}" type="presParOf" srcId="{3D5F0791-E45C-4724-8951-6D1B18150EEE}" destId="{613ACFCA-398F-43CA-969C-6E8C61810294}" srcOrd="1" destOrd="0" presId="urn:microsoft.com/office/officeart/2009/layout/CirclePictureHierarchy"/>
    <dgm:cxn modelId="{B10AC6EE-5D16-4D5D-9A6D-FC920937D0A7}" type="presParOf" srcId="{613ACFCA-398F-43CA-969C-6E8C61810294}" destId="{42C7D468-AF4F-40DC-B822-4A994B38E5F6}" srcOrd="0" destOrd="0" presId="urn:microsoft.com/office/officeart/2009/layout/CirclePictureHierarchy"/>
    <dgm:cxn modelId="{9458C501-2A4B-4963-8533-E370E33F7707}" type="presParOf" srcId="{613ACFCA-398F-43CA-969C-6E8C61810294}" destId="{C26FA77B-FAD8-40B0-A217-A9AD8A34C5DD}" srcOrd="1" destOrd="0" presId="urn:microsoft.com/office/officeart/2009/layout/CirclePictureHierarchy"/>
    <dgm:cxn modelId="{F503ABED-E58A-4CEF-AB4B-A4515FD904F2}" type="presParOf" srcId="{C26FA77B-FAD8-40B0-A217-A9AD8A34C5DD}" destId="{013ACB4C-1A9F-4FF2-9D98-31272412E720}" srcOrd="0" destOrd="0" presId="urn:microsoft.com/office/officeart/2009/layout/CirclePictureHierarchy"/>
    <dgm:cxn modelId="{A6E27A90-494A-410C-8705-85974C68D42D}" type="presParOf" srcId="{013ACB4C-1A9F-4FF2-9D98-31272412E720}" destId="{FEB29BAE-ED3C-4A23-BEAB-B23D79E7604D}" srcOrd="0" destOrd="0" presId="urn:microsoft.com/office/officeart/2009/layout/CirclePictureHierarchy"/>
    <dgm:cxn modelId="{96D6260A-877C-4108-B4F4-AD0148C36F8E}" type="presParOf" srcId="{013ACB4C-1A9F-4FF2-9D98-31272412E720}" destId="{486EE2FD-113E-486B-91E7-0A48D9946FEC}" srcOrd="1" destOrd="0" presId="urn:microsoft.com/office/officeart/2009/layout/CirclePictureHierarchy"/>
    <dgm:cxn modelId="{59BDD329-BDB6-40EF-92B3-DDDCF1DCE870}" type="presParOf" srcId="{C26FA77B-FAD8-40B0-A217-A9AD8A34C5DD}" destId="{1EBB4DA8-372B-42E6-8C6C-2A55010FEAB9}" srcOrd="1" destOrd="0" presId="urn:microsoft.com/office/officeart/2009/layout/CirclePictureHierarchy"/>
    <dgm:cxn modelId="{D4404418-EDA4-4E06-B741-7D3EE85BDC47}" type="presParOf" srcId="{613ACFCA-398F-43CA-969C-6E8C61810294}" destId="{A3965729-893D-4D94-9ED1-362034C3C16A}" srcOrd="2" destOrd="0" presId="urn:microsoft.com/office/officeart/2009/layout/CirclePictureHierarchy"/>
    <dgm:cxn modelId="{D68459E1-FB15-4CB8-B65A-11240421956C}" type="presParOf" srcId="{613ACFCA-398F-43CA-969C-6E8C61810294}" destId="{0349FECC-3685-4FF9-80CB-87FA686774BC}" srcOrd="3" destOrd="0" presId="urn:microsoft.com/office/officeart/2009/layout/CirclePictureHierarchy"/>
    <dgm:cxn modelId="{B4920370-9679-43CA-ABEA-EDE95704708B}" type="presParOf" srcId="{0349FECC-3685-4FF9-80CB-87FA686774BC}" destId="{939F27A2-77C4-42CD-B565-297150B29F8D}" srcOrd="0" destOrd="0" presId="urn:microsoft.com/office/officeart/2009/layout/CirclePictureHierarchy"/>
    <dgm:cxn modelId="{8AA4FCA0-4F87-43E0-93E9-511D4077015C}" type="presParOf" srcId="{939F27A2-77C4-42CD-B565-297150B29F8D}" destId="{2E2AC6C0-1A69-49DB-AE37-E1721B0E3602}" srcOrd="0" destOrd="0" presId="urn:microsoft.com/office/officeart/2009/layout/CirclePictureHierarchy"/>
    <dgm:cxn modelId="{A7A12314-83D4-418C-8B6D-F9BB8C5BD169}" type="presParOf" srcId="{939F27A2-77C4-42CD-B565-297150B29F8D}" destId="{A4B76F34-89AE-4EC4-AC41-4E033CCFF80B}" srcOrd="1" destOrd="0" presId="urn:microsoft.com/office/officeart/2009/layout/CirclePictureHierarchy"/>
    <dgm:cxn modelId="{69D6002E-96D3-44E4-889F-71D08190FECE}" type="presParOf" srcId="{0349FECC-3685-4FF9-80CB-87FA686774BC}" destId="{8366D63C-7155-49DE-BE81-6EAA687CD038}" srcOrd="1" destOrd="0" presId="urn:microsoft.com/office/officeart/2009/layout/CirclePictureHierarchy"/>
    <dgm:cxn modelId="{3F25457A-DD4E-47CD-8BE2-DE4F34734840}" type="presParOf" srcId="{692CB259-2EC7-4260-9BE1-27ADBCF68E43}" destId="{919FE390-7610-4D7F-9610-4DB1FFAED33F}" srcOrd="4" destOrd="0" presId="urn:microsoft.com/office/officeart/2009/layout/CirclePictureHierarchy"/>
    <dgm:cxn modelId="{BEDFFC1A-2283-49EF-AF20-9242DCAAF20D}" type="presParOf" srcId="{692CB259-2EC7-4260-9BE1-27ADBCF68E43}" destId="{FB87B499-7C75-4B62-828F-D56B67981A84}" srcOrd="5" destOrd="0" presId="urn:microsoft.com/office/officeart/2009/layout/CirclePictureHierarchy"/>
    <dgm:cxn modelId="{B3EB305F-5DFB-43F7-8859-1B279C017CE4}" type="presParOf" srcId="{FB87B499-7C75-4B62-828F-D56B67981A84}" destId="{8D7FB4E2-FF10-4A88-A18F-629E3555EDCE}" srcOrd="0" destOrd="0" presId="urn:microsoft.com/office/officeart/2009/layout/CirclePictureHierarchy"/>
    <dgm:cxn modelId="{DD8DCC92-4F05-4BC6-AEFE-53C6FE2DFA37}" type="presParOf" srcId="{8D7FB4E2-FF10-4A88-A18F-629E3555EDCE}" destId="{B2B7C046-0458-411F-AA7C-436EDF9144A7}" srcOrd="0" destOrd="0" presId="urn:microsoft.com/office/officeart/2009/layout/CirclePictureHierarchy"/>
    <dgm:cxn modelId="{079C036A-40FA-4431-8D93-AE46038B56E2}" type="presParOf" srcId="{8D7FB4E2-FF10-4A88-A18F-629E3555EDCE}" destId="{CC9AEB02-8C4A-4D5C-8C76-71FBE93C6CEA}" srcOrd="1" destOrd="0" presId="urn:microsoft.com/office/officeart/2009/layout/CirclePictureHierarchy"/>
    <dgm:cxn modelId="{249BED99-3E3A-426A-B8F3-9124BB21D66D}" type="presParOf" srcId="{FB87B499-7C75-4B62-828F-D56B67981A84}" destId="{3167238F-0EBD-457C-948B-1166AF0628D7}" srcOrd="1" destOrd="0" presId="urn:microsoft.com/office/officeart/2009/layout/CirclePictureHierarchy"/>
    <dgm:cxn modelId="{11484232-A02B-4925-BC43-2887D3A23337}" type="presParOf" srcId="{3167238F-0EBD-457C-948B-1166AF0628D7}" destId="{08428B5E-41F8-42B4-834C-397D6570D742}" srcOrd="0" destOrd="0" presId="urn:microsoft.com/office/officeart/2009/layout/CirclePictureHierarchy"/>
    <dgm:cxn modelId="{3C2F2003-5DDF-4F5F-A3B8-6C049EBB11BC}" type="presParOf" srcId="{3167238F-0EBD-457C-948B-1166AF0628D7}" destId="{71695B3D-FEA7-424A-8AC0-57836511D921}" srcOrd="1" destOrd="0" presId="urn:microsoft.com/office/officeart/2009/layout/CirclePictureHierarchy"/>
    <dgm:cxn modelId="{29A0ADF0-BAC7-4C79-AF30-3F4417322CBC}" type="presParOf" srcId="{71695B3D-FEA7-424A-8AC0-57836511D921}" destId="{4D1870B6-A45E-43D8-B2D2-3719EDCAC8F5}" srcOrd="0" destOrd="0" presId="urn:microsoft.com/office/officeart/2009/layout/CirclePictureHierarchy"/>
    <dgm:cxn modelId="{DAD04EFE-AE34-4EAC-A721-3DA1C3C68E41}" type="presParOf" srcId="{4D1870B6-A45E-43D8-B2D2-3719EDCAC8F5}" destId="{5448660A-5668-4C40-A2C9-8AEB902E58AD}" srcOrd="0" destOrd="0" presId="urn:microsoft.com/office/officeart/2009/layout/CirclePictureHierarchy"/>
    <dgm:cxn modelId="{20C33238-0D61-4C0F-8426-6A14600168BB}" type="presParOf" srcId="{4D1870B6-A45E-43D8-B2D2-3719EDCAC8F5}" destId="{C9B2C096-5789-4648-BA7D-7629A4275E05}" srcOrd="1" destOrd="0" presId="urn:microsoft.com/office/officeart/2009/layout/CirclePictureHierarchy"/>
    <dgm:cxn modelId="{61A9532B-10C0-482B-8986-F49B074443F9}" type="presParOf" srcId="{71695B3D-FEA7-424A-8AC0-57836511D921}" destId="{E076BB44-CF9B-41E7-9F1A-232505055408}" srcOrd="1" destOrd="0" presId="urn:microsoft.com/office/officeart/2009/layout/CirclePictureHierarchy"/>
    <dgm:cxn modelId="{5C167E46-31D8-4E20-8F81-925C176D6FB4}" type="presParOf" srcId="{3167238F-0EBD-457C-948B-1166AF0628D7}" destId="{772050D2-CE26-4E56-8857-6929866DBC1A}" srcOrd="2" destOrd="0" presId="urn:microsoft.com/office/officeart/2009/layout/CirclePictureHierarchy"/>
    <dgm:cxn modelId="{8C460E9F-FF9D-4B4B-B8B0-D411AC92EC6E}" type="presParOf" srcId="{3167238F-0EBD-457C-948B-1166AF0628D7}" destId="{4722B15A-D6C8-4012-A393-4A37AFE83043}" srcOrd="3" destOrd="0" presId="urn:microsoft.com/office/officeart/2009/layout/CirclePictureHierarchy"/>
    <dgm:cxn modelId="{043E00DE-AAA9-4BCB-A1C8-9F09EB5CFB71}" type="presParOf" srcId="{4722B15A-D6C8-4012-A393-4A37AFE83043}" destId="{298492DB-5E38-4F6D-8009-3DD1EF9D8220}" srcOrd="0" destOrd="0" presId="urn:microsoft.com/office/officeart/2009/layout/CirclePictureHierarchy"/>
    <dgm:cxn modelId="{68DF623D-3D2A-4ED8-A0EA-306E8BF1E533}" type="presParOf" srcId="{298492DB-5E38-4F6D-8009-3DD1EF9D8220}" destId="{E6720A3A-7B3B-4E3C-86FE-481739D44B6A}" srcOrd="0" destOrd="0" presId="urn:microsoft.com/office/officeart/2009/layout/CirclePictureHierarchy"/>
    <dgm:cxn modelId="{116A0F84-CBB0-4E7C-9822-05123E0307A5}" type="presParOf" srcId="{298492DB-5E38-4F6D-8009-3DD1EF9D8220}" destId="{28BE8BCA-12D6-4DA5-9553-A264A4BB55EF}" srcOrd="1" destOrd="0" presId="urn:microsoft.com/office/officeart/2009/layout/CirclePictureHierarchy"/>
    <dgm:cxn modelId="{890D81E9-3962-4BE0-855A-474673C0143A}" type="presParOf" srcId="{4722B15A-D6C8-4012-A393-4A37AFE83043}" destId="{99983E72-BA69-4DBA-93D7-29271C088A9D}" srcOrd="1" destOrd="0" presId="urn:microsoft.com/office/officeart/2009/layout/CirclePictureHierarchy"/>
    <dgm:cxn modelId="{8FC82B7C-433B-4D1B-BA6D-53992F0D1451}" type="presParOf" srcId="{99983E72-BA69-4DBA-93D7-29271C088A9D}" destId="{F76ECAC9-ABD8-4BAD-BDDF-819A56A3959F}" srcOrd="0" destOrd="0" presId="urn:microsoft.com/office/officeart/2009/layout/CirclePictureHierarchy"/>
    <dgm:cxn modelId="{A0A14C6E-8C3D-4AEB-8B39-A5C8D59D67B8}" type="presParOf" srcId="{99983E72-BA69-4DBA-93D7-29271C088A9D}" destId="{727C0689-BBD6-4FBF-8C7B-AB399F177BA6}" srcOrd="1" destOrd="0" presId="urn:microsoft.com/office/officeart/2009/layout/CirclePictureHierarchy"/>
    <dgm:cxn modelId="{10AC8A0F-D43A-445A-B015-01E672C0C987}" type="presParOf" srcId="{727C0689-BBD6-4FBF-8C7B-AB399F177BA6}" destId="{2DF1EC32-108C-4892-B04A-523E242CAD93}" srcOrd="0" destOrd="0" presId="urn:microsoft.com/office/officeart/2009/layout/CirclePictureHierarchy"/>
    <dgm:cxn modelId="{ACABC746-650A-4F05-B08C-AE148CD65172}" type="presParOf" srcId="{2DF1EC32-108C-4892-B04A-523E242CAD93}" destId="{1E142763-C490-4B05-8C23-97E4978EEF87}" srcOrd="0" destOrd="0" presId="urn:microsoft.com/office/officeart/2009/layout/CirclePictureHierarchy"/>
    <dgm:cxn modelId="{18279FAE-1027-4729-AFDC-57DF3EAAAD48}" type="presParOf" srcId="{2DF1EC32-108C-4892-B04A-523E242CAD93}" destId="{73B4F80E-CE78-490E-BF0E-3D9D80FCD864}" srcOrd="1" destOrd="0" presId="urn:microsoft.com/office/officeart/2009/layout/CirclePictureHierarchy"/>
    <dgm:cxn modelId="{4632B756-F439-451E-B471-A246BCBDF174}" type="presParOf" srcId="{727C0689-BBD6-4FBF-8C7B-AB399F177BA6}" destId="{94FABA87-16F1-4413-9833-D7B0E32DC59B}" srcOrd="1" destOrd="0" presId="urn:microsoft.com/office/officeart/2009/layout/CirclePictureHierarchy"/>
    <dgm:cxn modelId="{B2CE3943-DA7A-43C4-8C05-A2BB55956251}" type="presParOf" srcId="{3167238F-0EBD-457C-948B-1166AF0628D7}" destId="{FD62CEA3-585C-4214-A215-9ABAC9CDA724}" srcOrd="4" destOrd="0" presId="urn:microsoft.com/office/officeart/2009/layout/CirclePictureHierarchy"/>
    <dgm:cxn modelId="{D5C952EB-ED09-4071-BE5F-301BC98976B2}" type="presParOf" srcId="{3167238F-0EBD-457C-948B-1166AF0628D7}" destId="{4926FFB5-A2C8-4572-BD5A-1457D4EF27B3}" srcOrd="5" destOrd="0" presId="urn:microsoft.com/office/officeart/2009/layout/CirclePictureHierarchy"/>
    <dgm:cxn modelId="{CA963977-8875-4634-9C7D-18AABCC00DA0}" type="presParOf" srcId="{4926FFB5-A2C8-4572-BD5A-1457D4EF27B3}" destId="{45DCD096-8908-4427-86E1-76FAF2FE28A0}" srcOrd="0" destOrd="0" presId="urn:microsoft.com/office/officeart/2009/layout/CirclePictureHierarchy"/>
    <dgm:cxn modelId="{962DB58F-E51A-44CB-B3E0-70FBAD562580}" type="presParOf" srcId="{45DCD096-8908-4427-86E1-76FAF2FE28A0}" destId="{1FABBE10-13CE-4E43-90C9-D3D67D998D1C}" srcOrd="0" destOrd="0" presId="urn:microsoft.com/office/officeart/2009/layout/CirclePictureHierarchy"/>
    <dgm:cxn modelId="{F91E3BE0-0582-49B6-849D-FE1B744D8156}" type="presParOf" srcId="{45DCD096-8908-4427-86E1-76FAF2FE28A0}" destId="{EE1F5E77-E6E0-44C5-8CC8-76023B2A647C}" srcOrd="1" destOrd="0" presId="urn:microsoft.com/office/officeart/2009/layout/CirclePictureHierarchy"/>
    <dgm:cxn modelId="{8C180FA2-A938-4278-AEC5-3A401FB0D538}" type="presParOf" srcId="{4926FFB5-A2C8-4572-BD5A-1457D4EF27B3}" destId="{989E9E2C-D383-47BF-BEF1-6C631BC75F52}" srcOrd="1" destOrd="0" presId="urn:microsoft.com/office/officeart/2009/layout/CirclePictureHierarchy"/>
    <dgm:cxn modelId="{1BB44C89-FD56-46ED-BD22-CB157088E85D}" type="presParOf" srcId="{3167238F-0EBD-457C-948B-1166AF0628D7}" destId="{939228BA-84F8-42D2-AC64-4C2609E16D65}" srcOrd="6" destOrd="0" presId="urn:microsoft.com/office/officeart/2009/layout/CirclePictureHierarchy"/>
    <dgm:cxn modelId="{7AC831EC-6CF2-4896-AEC4-D983BED9FB1A}" type="presParOf" srcId="{3167238F-0EBD-457C-948B-1166AF0628D7}" destId="{57EC9775-C580-4E0A-9061-8E284263B797}" srcOrd="7" destOrd="0" presId="urn:microsoft.com/office/officeart/2009/layout/CirclePictureHierarchy"/>
    <dgm:cxn modelId="{F0B5540E-F001-48E6-B26D-B55503776A06}" type="presParOf" srcId="{57EC9775-C580-4E0A-9061-8E284263B797}" destId="{B27DE3AD-3460-4EA8-8642-E4B6247F6368}" srcOrd="0" destOrd="0" presId="urn:microsoft.com/office/officeart/2009/layout/CirclePictureHierarchy"/>
    <dgm:cxn modelId="{D00120D1-5D9F-4167-A311-91036594C29F}" type="presParOf" srcId="{B27DE3AD-3460-4EA8-8642-E4B6247F6368}" destId="{049917B7-FAAE-4BAF-9518-E61EF0F15E75}" srcOrd="0" destOrd="0" presId="urn:microsoft.com/office/officeart/2009/layout/CirclePictureHierarchy"/>
    <dgm:cxn modelId="{FAE06A34-5DCF-4F12-B481-E50EAD6D242D}" type="presParOf" srcId="{B27DE3AD-3460-4EA8-8642-E4B6247F6368}" destId="{7C251412-B7F3-440A-83B1-F822DC0D7413}" srcOrd="1" destOrd="0" presId="urn:microsoft.com/office/officeart/2009/layout/CirclePictureHierarchy"/>
    <dgm:cxn modelId="{47C444EB-433D-4074-B71B-F294145C2303}" type="presParOf" srcId="{57EC9775-C580-4E0A-9061-8E284263B797}" destId="{4DC7C622-ADD8-4029-9FB7-59421A5C7A71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AFC01-633A-5547-AB3D-8F83BB40BAE8}">
      <dsp:nvSpPr>
        <dsp:cNvPr id="0" name=""/>
        <dsp:cNvSpPr/>
      </dsp:nvSpPr>
      <dsp:spPr>
        <a:xfrm>
          <a:off x="4536439" y="2556953"/>
          <a:ext cx="4043258" cy="308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604"/>
              </a:lnTo>
              <a:lnTo>
                <a:pt x="4043258" y="155604"/>
              </a:lnTo>
              <a:lnTo>
                <a:pt x="4043258" y="308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FCB63-7249-0144-8713-C13C1CB8EDF9}">
      <dsp:nvSpPr>
        <dsp:cNvPr id="0" name=""/>
        <dsp:cNvSpPr/>
      </dsp:nvSpPr>
      <dsp:spPr>
        <a:xfrm>
          <a:off x="4536439" y="2556953"/>
          <a:ext cx="1347752" cy="308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604"/>
              </a:lnTo>
              <a:lnTo>
                <a:pt x="1347752" y="155604"/>
              </a:lnTo>
              <a:lnTo>
                <a:pt x="1347752" y="308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36ECA5-F797-2A41-A3BD-21C99443187B}">
      <dsp:nvSpPr>
        <dsp:cNvPr id="0" name=""/>
        <dsp:cNvSpPr/>
      </dsp:nvSpPr>
      <dsp:spPr>
        <a:xfrm>
          <a:off x="3142966" y="3845895"/>
          <a:ext cx="91440" cy="308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FEBD1-17A3-1944-97E1-B7CFD29219F1}">
      <dsp:nvSpPr>
        <dsp:cNvPr id="0" name=""/>
        <dsp:cNvSpPr/>
      </dsp:nvSpPr>
      <dsp:spPr>
        <a:xfrm>
          <a:off x="3188686" y="2556953"/>
          <a:ext cx="1347752" cy="308757"/>
        </a:xfrm>
        <a:custGeom>
          <a:avLst/>
          <a:gdLst/>
          <a:ahLst/>
          <a:cxnLst/>
          <a:rect l="0" t="0" r="0" b="0"/>
          <a:pathLst>
            <a:path>
              <a:moveTo>
                <a:pt x="1347752" y="0"/>
              </a:moveTo>
              <a:lnTo>
                <a:pt x="1347752" y="155604"/>
              </a:lnTo>
              <a:lnTo>
                <a:pt x="0" y="155604"/>
              </a:lnTo>
              <a:lnTo>
                <a:pt x="0" y="308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3677CC-F3E7-5640-A95F-BA2F1DC25ADB}">
      <dsp:nvSpPr>
        <dsp:cNvPr id="0" name=""/>
        <dsp:cNvSpPr/>
      </dsp:nvSpPr>
      <dsp:spPr>
        <a:xfrm>
          <a:off x="493180" y="2556953"/>
          <a:ext cx="4043258" cy="308757"/>
        </a:xfrm>
        <a:custGeom>
          <a:avLst/>
          <a:gdLst/>
          <a:ahLst/>
          <a:cxnLst/>
          <a:rect l="0" t="0" r="0" b="0"/>
          <a:pathLst>
            <a:path>
              <a:moveTo>
                <a:pt x="4043258" y="0"/>
              </a:moveTo>
              <a:lnTo>
                <a:pt x="4043258" y="155604"/>
              </a:lnTo>
              <a:lnTo>
                <a:pt x="0" y="155604"/>
              </a:lnTo>
              <a:lnTo>
                <a:pt x="0" y="3087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FDF10-2727-FF4E-AC60-ED80BF110F3B}">
      <dsp:nvSpPr>
        <dsp:cNvPr id="0" name=""/>
        <dsp:cNvSpPr/>
      </dsp:nvSpPr>
      <dsp:spPr>
        <a:xfrm>
          <a:off x="4490719" y="1268011"/>
          <a:ext cx="91440" cy="3087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7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6CD052-6097-4CC0-8F97-60D020C7CCAB}">
      <dsp:nvSpPr>
        <dsp:cNvPr id="0" name=""/>
        <dsp:cNvSpPr/>
      </dsp:nvSpPr>
      <dsp:spPr>
        <a:xfrm>
          <a:off x="4046347" y="287827"/>
          <a:ext cx="980183" cy="98018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01544-7309-4ECD-8FE5-2A927CC6B283}">
      <dsp:nvSpPr>
        <dsp:cNvPr id="0" name=""/>
        <dsp:cNvSpPr/>
      </dsp:nvSpPr>
      <dsp:spPr>
        <a:xfrm>
          <a:off x="5026531" y="285377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AppContainer</a:t>
          </a:r>
          <a:endParaRPr lang="en-US" sz="1700" kern="1200" dirty="0"/>
        </a:p>
      </dsp:txBody>
      <dsp:txXfrm>
        <a:off x="5026531" y="285377"/>
        <a:ext cx="1470275" cy="980183"/>
      </dsp:txXfrm>
    </dsp:sp>
    <dsp:sp modelId="{332FDF53-D141-6341-9CB1-1E7951CFC75E}">
      <dsp:nvSpPr>
        <dsp:cNvPr id="0" name=""/>
        <dsp:cNvSpPr/>
      </dsp:nvSpPr>
      <dsp:spPr>
        <a:xfrm>
          <a:off x="4046347" y="1576769"/>
          <a:ext cx="980183" cy="98018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6134D4-7CA7-EE4E-BAE5-861E557F9A82}">
      <dsp:nvSpPr>
        <dsp:cNvPr id="0" name=""/>
        <dsp:cNvSpPr/>
      </dsp:nvSpPr>
      <dsp:spPr>
        <a:xfrm>
          <a:off x="5026531" y="1574318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App</a:t>
          </a:r>
          <a:endParaRPr lang="en-US" sz="1700" kern="1200" dirty="0"/>
        </a:p>
      </dsp:txBody>
      <dsp:txXfrm>
        <a:off x="5026531" y="1574318"/>
        <a:ext cx="1470275" cy="980183"/>
      </dsp:txXfrm>
    </dsp:sp>
    <dsp:sp modelId="{B4537EA3-CCA6-E54D-BBB7-D624F357177D}">
      <dsp:nvSpPr>
        <dsp:cNvPr id="0" name=""/>
        <dsp:cNvSpPr/>
      </dsp:nvSpPr>
      <dsp:spPr>
        <a:xfrm>
          <a:off x="3088" y="2865711"/>
          <a:ext cx="980183" cy="98018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D3E2C-D1D8-614D-9728-256D9B3622E5}">
      <dsp:nvSpPr>
        <dsp:cNvPr id="0" name=""/>
        <dsp:cNvSpPr/>
      </dsp:nvSpPr>
      <dsp:spPr>
        <a:xfrm>
          <a:off x="983272" y="2863260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Header</a:t>
          </a:r>
          <a:endParaRPr lang="en-US" sz="1700" kern="1200" dirty="0"/>
        </a:p>
      </dsp:txBody>
      <dsp:txXfrm>
        <a:off x="983272" y="2863260"/>
        <a:ext cx="1470275" cy="980183"/>
      </dsp:txXfrm>
    </dsp:sp>
    <dsp:sp modelId="{84EAC731-5EAC-D74F-955C-1A9D0DFD784C}">
      <dsp:nvSpPr>
        <dsp:cNvPr id="0" name=""/>
        <dsp:cNvSpPr/>
      </dsp:nvSpPr>
      <dsp:spPr>
        <a:xfrm>
          <a:off x="2698594" y="2865711"/>
          <a:ext cx="980183" cy="980183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BA08C-A74A-304A-BBE5-F24D67857203}">
      <dsp:nvSpPr>
        <dsp:cNvPr id="0" name=""/>
        <dsp:cNvSpPr/>
      </dsp:nvSpPr>
      <dsp:spPr>
        <a:xfrm>
          <a:off x="3678778" y="2863260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TodoList</a:t>
          </a:r>
          <a:endParaRPr lang="en-US" sz="1700" kern="1200" dirty="0"/>
        </a:p>
      </dsp:txBody>
      <dsp:txXfrm>
        <a:off x="3678778" y="2863260"/>
        <a:ext cx="1470275" cy="980183"/>
      </dsp:txXfrm>
    </dsp:sp>
    <dsp:sp modelId="{CA5FF992-C096-214F-A76D-0CF42FB2BD99}">
      <dsp:nvSpPr>
        <dsp:cNvPr id="0" name=""/>
        <dsp:cNvSpPr/>
      </dsp:nvSpPr>
      <dsp:spPr>
        <a:xfrm>
          <a:off x="2698594" y="4154652"/>
          <a:ext cx="980183" cy="980183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93AB1-680D-1E49-9AF9-C1F073CE3242}">
      <dsp:nvSpPr>
        <dsp:cNvPr id="0" name=""/>
        <dsp:cNvSpPr/>
      </dsp:nvSpPr>
      <dsp:spPr>
        <a:xfrm>
          <a:off x="3678778" y="4152202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Todo</a:t>
          </a:r>
          <a:endParaRPr lang="en-US" sz="1700" kern="1200" dirty="0"/>
        </a:p>
      </dsp:txBody>
      <dsp:txXfrm>
        <a:off x="3678778" y="4152202"/>
        <a:ext cx="1470275" cy="980183"/>
      </dsp:txXfrm>
    </dsp:sp>
    <dsp:sp modelId="{F4D7D33E-B160-4F4A-8525-91093D1E5C16}">
      <dsp:nvSpPr>
        <dsp:cNvPr id="0" name=""/>
        <dsp:cNvSpPr/>
      </dsp:nvSpPr>
      <dsp:spPr>
        <a:xfrm>
          <a:off x="5394099" y="2865711"/>
          <a:ext cx="980183" cy="980183"/>
        </a:xfrm>
        <a:prstGeom prst="ellipse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B1F06-7079-F04A-97DD-EE63BBAB3F95}">
      <dsp:nvSpPr>
        <dsp:cNvPr id="0" name=""/>
        <dsp:cNvSpPr/>
      </dsp:nvSpPr>
      <dsp:spPr>
        <a:xfrm>
          <a:off x="6374283" y="2863260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AddTodo</a:t>
          </a:r>
          <a:endParaRPr lang="en-US" sz="1700" kern="1200" dirty="0"/>
        </a:p>
      </dsp:txBody>
      <dsp:txXfrm>
        <a:off x="6374283" y="2863260"/>
        <a:ext cx="1470275" cy="980183"/>
      </dsp:txXfrm>
    </dsp:sp>
    <dsp:sp modelId="{EF0BD98D-D969-1047-970D-15D5F9C7538B}">
      <dsp:nvSpPr>
        <dsp:cNvPr id="0" name=""/>
        <dsp:cNvSpPr/>
      </dsp:nvSpPr>
      <dsp:spPr>
        <a:xfrm>
          <a:off x="8089605" y="2865711"/>
          <a:ext cx="980183" cy="980183"/>
        </a:xfrm>
        <a:prstGeom prst="ellipse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A7BCE-E530-3841-BE3A-8E52039EC085}">
      <dsp:nvSpPr>
        <dsp:cNvPr id="0" name=""/>
        <dsp:cNvSpPr/>
      </dsp:nvSpPr>
      <dsp:spPr>
        <a:xfrm>
          <a:off x="9069789" y="2863260"/>
          <a:ext cx="1470275" cy="980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Footer</a:t>
          </a:r>
        </a:p>
      </dsp:txBody>
      <dsp:txXfrm>
        <a:off x="9069789" y="2863260"/>
        <a:ext cx="1470275" cy="9801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228BA-84F8-42D2-AC64-4C2609E16D65}">
      <dsp:nvSpPr>
        <dsp:cNvPr id="0" name=""/>
        <dsp:cNvSpPr/>
      </dsp:nvSpPr>
      <dsp:spPr>
        <a:xfrm>
          <a:off x="9140651" y="3198930"/>
          <a:ext cx="2050479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2050479" y="78912"/>
              </a:lnTo>
              <a:lnTo>
                <a:pt x="2050479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2CEA3-585C-4214-A215-9ABAC9CDA724}">
      <dsp:nvSpPr>
        <dsp:cNvPr id="0" name=""/>
        <dsp:cNvSpPr/>
      </dsp:nvSpPr>
      <dsp:spPr>
        <a:xfrm>
          <a:off x="9140651" y="3198930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683493" y="78912"/>
              </a:lnTo>
              <a:lnTo>
                <a:pt x="683493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ECAC9-ABD8-4BAD-BDDF-819A56A3959F}">
      <dsp:nvSpPr>
        <dsp:cNvPr id="0" name=""/>
        <dsp:cNvSpPr/>
      </dsp:nvSpPr>
      <dsp:spPr>
        <a:xfrm>
          <a:off x="8411438" y="3852598"/>
          <a:ext cx="91440" cy="156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050D2-CE26-4E56-8857-6929866DBC1A}">
      <dsp:nvSpPr>
        <dsp:cNvPr id="0" name=""/>
        <dsp:cNvSpPr/>
      </dsp:nvSpPr>
      <dsp:spPr>
        <a:xfrm>
          <a:off x="8457158" y="3198930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28B5E-41F8-42B4-834C-397D6570D742}">
      <dsp:nvSpPr>
        <dsp:cNvPr id="0" name=""/>
        <dsp:cNvSpPr/>
      </dsp:nvSpPr>
      <dsp:spPr>
        <a:xfrm>
          <a:off x="7090171" y="3198930"/>
          <a:ext cx="2050479" cy="156582"/>
        </a:xfrm>
        <a:custGeom>
          <a:avLst/>
          <a:gdLst/>
          <a:ahLst/>
          <a:cxnLst/>
          <a:rect l="0" t="0" r="0" b="0"/>
          <a:pathLst>
            <a:path>
              <a:moveTo>
                <a:pt x="2050479" y="0"/>
              </a:moveTo>
              <a:lnTo>
                <a:pt x="2050479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FE390-7610-4D7F-9610-4DB1FFAED33F}">
      <dsp:nvSpPr>
        <dsp:cNvPr id="0" name=""/>
        <dsp:cNvSpPr/>
      </dsp:nvSpPr>
      <dsp:spPr>
        <a:xfrm>
          <a:off x="5381438" y="2545262"/>
          <a:ext cx="3759212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3759212" y="78912"/>
              </a:lnTo>
              <a:lnTo>
                <a:pt x="3759212" y="1565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65729-893D-4D94-9ED1-362034C3C16A}">
      <dsp:nvSpPr>
        <dsp:cNvPr id="0" name=""/>
        <dsp:cNvSpPr/>
      </dsp:nvSpPr>
      <dsp:spPr>
        <a:xfrm>
          <a:off x="5039692" y="3198930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683493" y="78912"/>
              </a:lnTo>
              <a:lnTo>
                <a:pt x="683493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7D468-AF4F-40DC-B822-4A994B38E5F6}">
      <dsp:nvSpPr>
        <dsp:cNvPr id="0" name=""/>
        <dsp:cNvSpPr/>
      </dsp:nvSpPr>
      <dsp:spPr>
        <a:xfrm>
          <a:off x="4356199" y="3198930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2305C-7D89-47FF-AB12-095EBCD56667}">
      <dsp:nvSpPr>
        <dsp:cNvPr id="0" name=""/>
        <dsp:cNvSpPr/>
      </dsp:nvSpPr>
      <dsp:spPr>
        <a:xfrm>
          <a:off x="5039692" y="2545262"/>
          <a:ext cx="341746" cy="156582"/>
        </a:xfrm>
        <a:custGeom>
          <a:avLst/>
          <a:gdLst/>
          <a:ahLst/>
          <a:cxnLst/>
          <a:rect l="0" t="0" r="0" b="0"/>
          <a:pathLst>
            <a:path>
              <a:moveTo>
                <a:pt x="341746" y="0"/>
              </a:moveTo>
              <a:lnTo>
                <a:pt x="341746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8E2F8-47AA-4953-9769-41F5109141A1}">
      <dsp:nvSpPr>
        <dsp:cNvPr id="0" name=""/>
        <dsp:cNvSpPr/>
      </dsp:nvSpPr>
      <dsp:spPr>
        <a:xfrm>
          <a:off x="1622226" y="3198930"/>
          <a:ext cx="1366986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1366986" y="78912"/>
              </a:lnTo>
              <a:lnTo>
                <a:pt x="1366986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CB53DC-C776-446F-8E2E-F7D1EE8D9FF5}">
      <dsp:nvSpPr>
        <dsp:cNvPr id="0" name=""/>
        <dsp:cNvSpPr/>
      </dsp:nvSpPr>
      <dsp:spPr>
        <a:xfrm>
          <a:off x="1576506" y="3198930"/>
          <a:ext cx="91440" cy="156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B470A-A634-4F90-8D1F-6B0953D6DBC5}">
      <dsp:nvSpPr>
        <dsp:cNvPr id="0" name=""/>
        <dsp:cNvSpPr/>
      </dsp:nvSpPr>
      <dsp:spPr>
        <a:xfrm>
          <a:off x="255240" y="3198930"/>
          <a:ext cx="1366986" cy="156582"/>
        </a:xfrm>
        <a:custGeom>
          <a:avLst/>
          <a:gdLst/>
          <a:ahLst/>
          <a:cxnLst/>
          <a:rect l="0" t="0" r="0" b="0"/>
          <a:pathLst>
            <a:path>
              <a:moveTo>
                <a:pt x="1366986" y="0"/>
              </a:moveTo>
              <a:lnTo>
                <a:pt x="1366986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CACA3-36C2-4856-9476-6776C4E12736}">
      <dsp:nvSpPr>
        <dsp:cNvPr id="0" name=""/>
        <dsp:cNvSpPr/>
      </dsp:nvSpPr>
      <dsp:spPr>
        <a:xfrm>
          <a:off x="1622226" y="2545262"/>
          <a:ext cx="3759212" cy="156582"/>
        </a:xfrm>
        <a:custGeom>
          <a:avLst/>
          <a:gdLst/>
          <a:ahLst/>
          <a:cxnLst/>
          <a:rect l="0" t="0" r="0" b="0"/>
          <a:pathLst>
            <a:path>
              <a:moveTo>
                <a:pt x="3759212" y="0"/>
              </a:moveTo>
              <a:lnTo>
                <a:pt x="3759212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CD55F-8B8D-492B-8A60-749F3E3C47E3}">
      <dsp:nvSpPr>
        <dsp:cNvPr id="0" name=""/>
        <dsp:cNvSpPr/>
      </dsp:nvSpPr>
      <dsp:spPr>
        <a:xfrm>
          <a:off x="5132895" y="2048176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A7B85-DD96-47B3-9320-F36042239149}">
      <dsp:nvSpPr>
        <dsp:cNvPr id="0" name=""/>
        <dsp:cNvSpPr/>
      </dsp:nvSpPr>
      <dsp:spPr>
        <a:xfrm>
          <a:off x="5629981" y="2046933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Application</a:t>
          </a:r>
        </a:p>
      </dsp:txBody>
      <dsp:txXfrm>
        <a:off x="5629981" y="2046933"/>
        <a:ext cx="745628" cy="497085"/>
      </dsp:txXfrm>
    </dsp:sp>
    <dsp:sp modelId="{1808DCBC-0D26-4911-8935-CFE14B0AD0AB}">
      <dsp:nvSpPr>
        <dsp:cNvPr id="0" name=""/>
        <dsp:cNvSpPr/>
      </dsp:nvSpPr>
      <dsp:spPr>
        <a:xfrm>
          <a:off x="1373683" y="2701844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20095-3F5F-4B5F-8F35-81B9AC56A5A4}">
      <dsp:nvSpPr>
        <dsp:cNvPr id="0" name=""/>
        <dsp:cNvSpPr/>
      </dsp:nvSpPr>
      <dsp:spPr>
        <a:xfrm>
          <a:off x="1870769" y="27006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Sidebar</a:t>
          </a:r>
        </a:p>
      </dsp:txBody>
      <dsp:txXfrm>
        <a:off x="1870769" y="2700601"/>
        <a:ext cx="745628" cy="497085"/>
      </dsp:txXfrm>
    </dsp:sp>
    <dsp:sp modelId="{AA34D032-B44F-483B-BE1A-B24E8D2BA9E1}">
      <dsp:nvSpPr>
        <dsp:cNvPr id="0" name=""/>
        <dsp:cNvSpPr/>
      </dsp:nvSpPr>
      <dsp:spPr>
        <a:xfrm>
          <a:off x="6697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F2059-0CDF-491B-869D-3934177F081B}">
      <dsp:nvSpPr>
        <dsp:cNvPr id="0" name=""/>
        <dsp:cNvSpPr/>
      </dsp:nvSpPr>
      <dsp:spPr>
        <a:xfrm>
          <a:off x="503783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FeaturedMoviesList</a:t>
          </a:r>
          <a:endParaRPr lang="en-US" sz="600" kern="1200" dirty="0"/>
        </a:p>
      </dsp:txBody>
      <dsp:txXfrm>
        <a:off x="503783" y="3354269"/>
        <a:ext cx="745628" cy="497085"/>
      </dsp:txXfrm>
    </dsp:sp>
    <dsp:sp modelId="{C92743E4-A1DC-4AE0-8BDF-FFDD2B693EF9}">
      <dsp:nvSpPr>
        <dsp:cNvPr id="0" name=""/>
        <dsp:cNvSpPr/>
      </dsp:nvSpPr>
      <dsp:spPr>
        <a:xfrm>
          <a:off x="1373683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CA860-778A-45A5-841A-0C0F6E31866E}">
      <dsp:nvSpPr>
        <dsp:cNvPr id="0" name=""/>
        <dsp:cNvSpPr/>
      </dsp:nvSpPr>
      <dsp:spPr>
        <a:xfrm>
          <a:off x="1870769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TopUsersList</a:t>
          </a:r>
          <a:endParaRPr lang="en-US" sz="600" kern="1200" dirty="0"/>
        </a:p>
      </dsp:txBody>
      <dsp:txXfrm>
        <a:off x="1870769" y="3354269"/>
        <a:ext cx="745628" cy="497085"/>
      </dsp:txXfrm>
    </dsp:sp>
    <dsp:sp modelId="{6995B640-B75C-463E-8B50-ED7DEBC42DA1}">
      <dsp:nvSpPr>
        <dsp:cNvPr id="0" name=""/>
        <dsp:cNvSpPr/>
      </dsp:nvSpPr>
      <dsp:spPr>
        <a:xfrm>
          <a:off x="2740669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7EEDB-F3ED-49BF-911B-91425953098F}">
      <dsp:nvSpPr>
        <dsp:cNvPr id="0" name=""/>
        <dsp:cNvSpPr/>
      </dsp:nvSpPr>
      <dsp:spPr>
        <a:xfrm>
          <a:off x="3237755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3237755" y="3354269"/>
        <a:ext cx="745628" cy="497085"/>
      </dsp:txXfrm>
    </dsp:sp>
    <dsp:sp modelId="{293CC1A8-195A-47C6-B048-BC8319B7C75B}">
      <dsp:nvSpPr>
        <dsp:cNvPr id="0" name=""/>
        <dsp:cNvSpPr/>
      </dsp:nvSpPr>
      <dsp:spPr>
        <a:xfrm>
          <a:off x="4791149" y="2701844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5FB6A-4B02-4E48-8E25-4D154864DEEA}">
      <dsp:nvSpPr>
        <dsp:cNvPr id="0" name=""/>
        <dsp:cNvSpPr/>
      </dsp:nvSpPr>
      <dsp:spPr>
        <a:xfrm>
          <a:off x="5288235" y="27006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UserLoginHeader</a:t>
          </a:r>
          <a:endParaRPr lang="en-US" sz="600" kern="1200" dirty="0"/>
        </a:p>
      </dsp:txBody>
      <dsp:txXfrm>
        <a:off x="5288235" y="2700601"/>
        <a:ext cx="745628" cy="497085"/>
      </dsp:txXfrm>
    </dsp:sp>
    <dsp:sp modelId="{FEB29BAE-ED3C-4A23-BEAB-B23D79E7604D}">
      <dsp:nvSpPr>
        <dsp:cNvPr id="0" name=""/>
        <dsp:cNvSpPr/>
      </dsp:nvSpPr>
      <dsp:spPr>
        <a:xfrm>
          <a:off x="4107656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EE2FD-113E-486B-91E7-0A48D9946FEC}">
      <dsp:nvSpPr>
        <dsp:cNvPr id="0" name=""/>
        <dsp:cNvSpPr/>
      </dsp:nvSpPr>
      <dsp:spPr>
        <a:xfrm>
          <a:off x="4604742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UserLoginBox</a:t>
          </a:r>
          <a:endParaRPr lang="en-US" sz="600" kern="1200" dirty="0"/>
        </a:p>
      </dsp:txBody>
      <dsp:txXfrm>
        <a:off x="4604742" y="3354269"/>
        <a:ext cx="745628" cy="497085"/>
      </dsp:txXfrm>
    </dsp:sp>
    <dsp:sp modelId="{2E2AC6C0-1A69-49DB-AE37-E1721B0E3602}">
      <dsp:nvSpPr>
        <dsp:cNvPr id="0" name=""/>
        <dsp:cNvSpPr/>
      </dsp:nvSpPr>
      <dsp:spPr>
        <a:xfrm>
          <a:off x="5474642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76F34-89AE-4EC4-AC41-4E033CCFF80B}">
      <dsp:nvSpPr>
        <dsp:cNvPr id="0" name=""/>
        <dsp:cNvSpPr/>
      </dsp:nvSpPr>
      <dsp:spPr>
        <a:xfrm>
          <a:off x="5971728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UserDetails</a:t>
          </a:r>
          <a:endParaRPr lang="en-US" sz="600" kern="1200" dirty="0"/>
        </a:p>
      </dsp:txBody>
      <dsp:txXfrm>
        <a:off x="5971728" y="3354269"/>
        <a:ext cx="745628" cy="497085"/>
      </dsp:txXfrm>
    </dsp:sp>
    <dsp:sp modelId="{B2B7C046-0458-411F-AA7C-436EDF9144A7}">
      <dsp:nvSpPr>
        <dsp:cNvPr id="0" name=""/>
        <dsp:cNvSpPr/>
      </dsp:nvSpPr>
      <dsp:spPr>
        <a:xfrm>
          <a:off x="8892108" y="2701844"/>
          <a:ext cx="497085" cy="49708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AEB02-8C4A-4D5C-8C76-71FBE93C6CEA}">
      <dsp:nvSpPr>
        <dsp:cNvPr id="0" name=""/>
        <dsp:cNvSpPr/>
      </dsp:nvSpPr>
      <dsp:spPr>
        <a:xfrm>
          <a:off x="9389194" y="27006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BodyApp</a:t>
          </a:r>
          <a:endParaRPr lang="en-US" sz="600" kern="1200" dirty="0"/>
        </a:p>
      </dsp:txBody>
      <dsp:txXfrm>
        <a:off x="9389194" y="2700601"/>
        <a:ext cx="745628" cy="497085"/>
      </dsp:txXfrm>
    </dsp:sp>
    <dsp:sp modelId="{5448660A-5668-4C40-A2C9-8AEB902E58AD}">
      <dsp:nvSpPr>
        <dsp:cNvPr id="0" name=""/>
        <dsp:cNvSpPr/>
      </dsp:nvSpPr>
      <dsp:spPr>
        <a:xfrm>
          <a:off x="6841628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2C096-5789-4648-BA7D-7629A4275E05}">
      <dsp:nvSpPr>
        <dsp:cNvPr id="0" name=""/>
        <dsp:cNvSpPr/>
      </dsp:nvSpPr>
      <dsp:spPr>
        <a:xfrm>
          <a:off x="7338714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MovieFilterBox</a:t>
          </a:r>
          <a:endParaRPr lang="en-US" sz="600" kern="1200" dirty="0"/>
        </a:p>
      </dsp:txBody>
      <dsp:txXfrm>
        <a:off x="7338714" y="3354269"/>
        <a:ext cx="745628" cy="497085"/>
      </dsp:txXfrm>
    </dsp:sp>
    <dsp:sp modelId="{E6720A3A-7B3B-4E3C-86FE-481739D44B6A}">
      <dsp:nvSpPr>
        <dsp:cNvPr id="0" name=""/>
        <dsp:cNvSpPr/>
      </dsp:nvSpPr>
      <dsp:spPr>
        <a:xfrm>
          <a:off x="8208615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E8BCA-12D6-4DA5-9553-A264A4BB55EF}">
      <dsp:nvSpPr>
        <dsp:cNvPr id="0" name=""/>
        <dsp:cNvSpPr/>
      </dsp:nvSpPr>
      <dsp:spPr>
        <a:xfrm>
          <a:off x="8705701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MovieList</a:t>
          </a:r>
          <a:endParaRPr lang="en-US" sz="600" kern="1200" dirty="0"/>
        </a:p>
      </dsp:txBody>
      <dsp:txXfrm>
        <a:off x="8705701" y="3354269"/>
        <a:ext cx="745628" cy="497085"/>
      </dsp:txXfrm>
    </dsp:sp>
    <dsp:sp modelId="{1E142763-C490-4B05-8C23-97E4978EEF87}">
      <dsp:nvSpPr>
        <dsp:cNvPr id="0" name=""/>
        <dsp:cNvSpPr/>
      </dsp:nvSpPr>
      <dsp:spPr>
        <a:xfrm>
          <a:off x="8208615" y="4009180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4F80E-CE78-490E-BF0E-3D9D80FCD864}">
      <dsp:nvSpPr>
        <dsp:cNvPr id="0" name=""/>
        <dsp:cNvSpPr/>
      </dsp:nvSpPr>
      <dsp:spPr>
        <a:xfrm>
          <a:off x="8705701" y="4007937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Movie</a:t>
          </a:r>
        </a:p>
      </dsp:txBody>
      <dsp:txXfrm>
        <a:off x="8705701" y="4007937"/>
        <a:ext cx="745628" cy="497085"/>
      </dsp:txXfrm>
    </dsp:sp>
    <dsp:sp modelId="{1FABBE10-13CE-4E43-90C9-D3D67D998D1C}">
      <dsp:nvSpPr>
        <dsp:cNvPr id="0" name=""/>
        <dsp:cNvSpPr/>
      </dsp:nvSpPr>
      <dsp:spPr>
        <a:xfrm>
          <a:off x="9575601" y="3355512"/>
          <a:ext cx="497085" cy="4970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F5E77-E6E0-44C5-8CC8-76023B2A647C}">
      <dsp:nvSpPr>
        <dsp:cNvPr id="0" name=""/>
        <dsp:cNvSpPr/>
      </dsp:nvSpPr>
      <dsp:spPr>
        <a:xfrm>
          <a:off x="10072687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AddMovieBox</a:t>
          </a:r>
          <a:endParaRPr lang="en-US" sz="600" kern="1200" dirty="0"/>
        </a:p>
      </dsp:txBody>
      <dsp:txXfrm>
        <a:off x="10072687" y="3354269"/>
        <a:ext cx="745628" cy="497085"/>
      </dsp:txXfrm>
    </dsp:sp>
    <dsp:sp modelId="{049917B7-FAAE-4BAF-9518-E61EF0F15E75}">
      <dsp:nvSpPr>
        <dsp:cNvPr id="0" name=""/>
        <dsp:cNvSpPr/>
      </dsp:nvSpPr>
      <dsp:spPr>
        <a:xfrm>
          <a:off x="10942587" y="3355512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51412-B7F3-440A-83B1-F822DC0D7413}">
      <dsp:nvSpPr>
        <dsp:cNvPr id="0" name=""/>
        <dsp:cNvSpPr/>
      </dsp:nvSpPr>
      <dsp:spPr>
        <a:xfrm>
          <a:off x="11439673" y="33542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Footer</a:t>
          </a:r>
        </a:p>
      </dsp:txBody>
      <dsp:txXfrm>
        <a:off x="11439673" y="3354269"/>
        <a:ext cx="745628" cy="497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228BA-84F8-42D2-AC64-4C2609E16D65}">
      <dsp:nvSpPr>
        <dsp:cNvPr id="0" name=""/>
        <dsp:cNvSpPr/>
      </dsp:nvSpPr>
      <dsp:spPr>
        <a:xfrm>
          <a:off x="9140651" y="3230461"/>
          <a:ext cx="2050479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2050479" y="78912"/>
              </a:lnTo>
              <a:lnTo>
                <a:pt x="2050479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2CEA3-585C-4214-A215-9ABAC9CDA724}">
      <dsp:nvSpPr>
        <dsp:cNvPr id="0" name=""/>
        <dsp:cNvSpPr/>
      </dsp:nvSpPr>
      <dsp:spPr>
        <a:xfrm>
          <a:off x="9140651" y="3230461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683493" y="78912"/>
              </a:lnTo>
              <a:lnTo>
                <a:pt x="683493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6ECAC9-ABD8-4BAD-BDDF-819A56A3959F}">
      <dsp:nvSpPr>
        <dsp:cNvPr id="0" name=""/>
        <dsp:cNvSpPr/>
      </dsp:nvSpPr>
      <dsp:spPr>
        <a:xfrm>
          <a:off x="8411438" y="3884129"/>
          <a:ext cx="91440" cy="156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2050D2-CE26-4E56-8857-6929866DBC1A}">
      <dsp:nvSpPr>
        <dsp:cNvPr id="0" name=""/>
        <dsp:cNvSpPr/>
      </dsp:nvSpPr>
      <dsp:spPr>
        <a:xfrm>
          <a:off x="8457158" y="3230461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28B5E-41F8-42B4-834C-397D6570D742}">
      <dsp:nvSpPr>
        <dsp:cNvPr id="0" name=""/>
        <dsp:cNvSpPr/>
      </dsp:nvSpPr>
      <dsp:spPr>
        <a:xfrm>
          <a:off x="7090171" y="3230461"/>
          <a:ext cx="2050479" cy="156582"/>
        </a:xfrm>
        <a:custGeom>
          <a:avLst/>
          <a:gdLst/>
          <a:ahLst/>
          <a:cxnLst/>
          <a:rect l="0" t="0" r="0" b="0"/>
          <a:pathLst>
            <a:path>
              <a:moveTo>
                <a:pt x="2050479" y="0"/>
              </a:moveTo>
              <a:lnTo>
                <a:pt x="2050479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FE390-7610-4D7F-9610-4DB1FFAED33F}">
      <dsp:nvSpPr>
        <dsp:cNvPr id="0" name=""/>
        <dsp:cNvSpPr/>
      </dsp:nvSpPr>
      <dsp:spPr>
        <a:xfrm>
          <a:off x="5381438" y="2576793"/>
          <a:ext cx="3759212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3759212" y="78912"/>
              </a:lnTo>
              <a:lnTo>
                <a:pt x="3759212" y="1565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65729-893D-4D94-9ED1-362034C3C16A}">
      <dsp:nvSpPr>
        <dsp:cNvPr id="0" name=""/>
        <dsp:cNvSpPr/>
      </dsp:nvSpPr>
      <dsp:spPr>
        <a:xfrm>
          <a:off x="5039692" y="3230461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683493" y="78912"/>
              </a:lnTo>
              <a:lnTo>
                <a:pt x="683493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7D468-AF4F-40DC-B822-4A994B38E5F6}">
      <dsp:nvSpPr>
        <dsp:cNvPr id="0" name=""/>
        <dsp:cNvSpPr/>
      </dsp:nvSpPr>
      <dsp:spPr>
        <a:xfrm>
          <a:off x="4356199" y="3230461"/>
          <a:ext cx="683493" cy="156582"/>
        </a:xfrm>
        <a:custGeom>
          <a:avLst/>
          <a:gdLst/>
          <a:ahLst/>
          <a:cxnLst/>
          <a:rect l="0" t="0" r="0" b="0"/>
          <a:pathLst>
            <a:path>
              <a:moveTo>
                <a:pt x="683493" y="0"/>
              </a:moveTo>
              <a:lnTo>
                <a:pt x="683493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2305C-7D89-47FF-AB12-095EBCD56667}">
      <dsp:nvSpPr>
        <dsp:cNvPr id="0" name=""/>
        <dsp:cNvSpPr/>
      </dsp:nvSpPr>
      <dsp:spPr>
        <a:xfrm>
          <a:off x="5039692" y="2576793"/>
          <a:ext cx="341746" cy="156582"/>
        </a:xfrm>
        <a:custGeom>
          <a:avLst/>
          <a:gdLst/>
          <a:ahLst/>
          <a:cxnLst/>
          <a:rect l="0" t="0" r="0" b="0"/>
          <a:pathLst>
            <a:path>
              <a:moveTo>
                <a:pt x="341746" y="0"/>
              </a:moveTo>
              <a:lnTo>
                <a:pt x="341746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8E2F8-47AA-4953-9769-41F5109141A1}">
      <dsp:nvSpPr>
        <dsp:cNvPr id="0" name=""/>
        <dsp:cNvSpPr/>
      </dsp:nvSpPr>
      <dsp:spPr>
        <a:xfrm>
          <a:off x="1622226" y="3230461"/>
          <a:ext cx="1366986" cy="1565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912"/>
              </a:lnTo>
              <a:lnTo>
                <a:pt x="1366986" y="78912"/>
              </a:lnTo>
              <a:lnTo>
                <a:pt x="1366986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CB53DC-C776-446F-8E2E-F7D1EE8D9FF5}">
      <dsp:nvSpPr>
        <dsp:cNvPr id="0" name=""/>
        <dsp:cNvSpPr/>
      </dsp:nvSpPr>
      <dsp:spPr>
        <a:xfrm>
          <a:off x="1576506" y="3230461"/>
          <a:ext cx="91440" cy="1565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B470A-A634-4F90-8D1F-6B0953D6DBC5}">
      <dsp:nvSpPr>
        <dsp:cNvPr id="0" name=""/>
        <dsp:cNvSpPr/>
      </dsp:nvSpPr>
      <dsp:spPr>
        <a:xfrm>
          <a:off x="255240" y="3230461"/>
          <a:ext cx="1366986" cy="156582"/>
        </a:xfrm>
        <a:custGeom>
          <a:avLst/>
          <a:gdLst/>
          <a:ahLst/>
          <a:cxnLst/>
          <a:rect l="0" t="0" r="0" b="0"/>
          <a:pathLst>
            <a:path>
              <a:moveTo>
                <a:pt x="1366986" y="0"/>
              </a:moveTo>
              <a:lnTo>
                <a:pt x="1366986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CACA3-36C2-4856-9476-6776C4E12736}">
      <dsp:nvSpPr>
        <dsp:cNvPr id="0" name=""/>
        <dsp:cNvSpPr/>
      </dsp:nvSpPr>
      <dsp:spPr>
        <a:xfrm>
          <a:off x="1622226" y="2576793"/>
          <a:ext cx="3759212" cy="156582"/>
        </a:xfrm>
        <a:custGeom>
          <a:avLst/>
          <a:gdLst/>
          <a:ahLst/>
          <a:cxnLst/>
          <a:rect l="0" t="0" r="0" b="0"/>
          <a:pathLst>
            <a:path>
              <a:moveTo>
                <a:pt x="3759212" y="0"/>
              </a:moveTo>
              <a:lnTo>
                <a:pt x="3759212" y="78912"/>
              </a:lnTo>
              <a:lnTo>
                <a:pt x="0" y="78912"/>
              </a:lnTo>
              <a:lnTo>
                <a:pt x="0" y="1565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CD55F-8B8D-492B-8A60-749F3E3C47E3}">
      <dsp:nvSpPr>
        <dsp:cNvPr id="0" name=""/>
        <dsp:cNvSpPr/>
      </dsp:nvSpPr>
      <dsp:spPr>
        <a:xfrm>
          <a:off x="5132895" y="2079707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A7B85-DD96-47B3-9320-F36042239149}">
      <dsp:nvSpPr>
        <dsp:cNvPr id="0" name=""/>
        <dsp:cNvSpPr/>
      </dsp:nvSpPr>
      <dsp:spPr>
        <a:xfrm>
          <a:off x="5629981" y="2078465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Application</a:t>
          </a:r>
        </a:p>
      </dsp:txBody>
      <dsp:txXfrm>
        <a:off x="5629981" y="2078465"/>
        <a:ext cx="745628" cy="497085"/>
      </dsp:txXfrm>
    </dsp:sp>
    <dsp:sp modelId="{1808DCBC-0D26-4911-8935-CFE14B0AD0AB}">
      <dsp:nvSpPr>
        <dsp:cNvPr id="0" name=""/>
        <dsp:cNvSpPr/>
      </dsp:nvSpPr>
      <dsp:spPr>
        <a:xfrm>
          <a:off x="1373683" y="2733375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20095-3F5F-4B5F-8F35-81B9AC56A5A4}">
      <dsp:nvSpPr>
        <dsp:cNvPr id="0" name=""/>
        <dsp:cNvSpPr/>
      </dsp:nvSpPr>
      <dsp:spPr>
        <a:xfrm>
          <a:off x="1870769" y="2732133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Sidebar</a:t>
          </a:r>
        </a:p>
      </dsp:txBody>
      <dsp:txXfrm>
        <a:off x="1870769" y="2732133"/>
        <a:ext cx="745628" cy="497085"/>
      </dsp:txXfrm>
    </dsp:sp>
    <dsp:sp modelId="{AA34D032-B44F-483B-BE1A-B24E8D2BA9E1}">
      <dsp:nvSpPr>
        <dsp:cNvPr id="0" name=""/>
        <dsp:cNvSpPr/>
      </dsp:nvSpPr>
      <dsp:spPr>
        <a:xfrm>
          <a:off x="6697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F2059-0CDF-491B-869D-3934177F081B}">
      <dsp:nvSpPr>
        <dsp:cNvPr id="0" name=""/>
        <dsp:cNvSpPr/>
      </dsp:nvSpPr>
      <dsp:spPr>
        <a:xfrm>
          <a:off x="503783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FeaturedMoviesList</a:t>
          </a:r>
          <a:endParaRPr lang="en-US" sz="600" kern="1200" dirty="0"/>
        </a:p>
      </dsp:txBody>
      <dsp:txXfrm>
        <a:off x="503783" y="3385801"/>
        <a:ext cx="745628" cy="497085"/>
      </dsp:txXfrm>
    </dsp:sp>
    <dsp:sp modelId="{C92743E4-A1DC-4AE0-8BDF-FFDD2B693EF9}">
      <dsp:nvSpPr>
        <dsp:cNvPr id="0" name=""/>
        <dsp:cNvSpPr/>
      </dsp:nvSpPr>
      <dsp:spPr>
        <a:xfrm>
          <a:off x="1373683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CA860-778A-45A5-841A-0C0F6E31866E}">
      <dsp:nvSpPr>
        <dsp:cNvPr id="0" name=""/>
        <dsp:cNvSpPr/>
      </dsp:nvSpPr>
      <dsp:spPr>
        <a:xfrm>
          <a:off x="1870769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TopUsersList</a:t>
          </a:r>
          <a:endParaRPr lang="en-US" sz="600" kern="1200" dirty="0"/>
        </a:p>
      </dsp:txBody>
      <dsp:txXfrm>
        <a:off x="1870769" y="3385801"/>
        <a:ext cx="745628" cy="497085"/>
      </dsp:txXfrm>
    </dsp:sp>
    <dsp:sp modelId="{6995B640-B75C-463E-8B50-ED7DEBC42DA1}">
      <dsp:nvSpPr>
        <dsp:cNvPr id="0" name=""/>
        <dsp:cNvSpPr/>
      </dsp:nvSpPr>
      <dsp:spPr>
        <a:xfrm>
          <a:off x="2740669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7EEDB-F3ED-49BF-911B-91425953098F}">
      <dsp:nvSpPr>
        <dsp:cNvPr id="0" name=""/>
        <dsp:cNvSpPr/>
      </dsp:nvSpPr>
      <dsp:spPr>
        <a:xfrm>
          <a:off x="3237755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3237755" y="3385801"/>
        <a:ext cx="745628" cy="497085"/>
      </dsp:txXfrm>
    </dsp:sp>
    <dsp:sp modelId="{293CC1A8-195A-47C6-B048-BC8319B7C75B}">
      <dsp:nvSpPr>
        <dsp:cNvPr id="0" name=""/>
        <dsp:cNvSpPr/>
      </dsp:nvSpPr>
      <dsp:spPr>
        <a:xfrm>
          <a:off x="4791149" y="2733375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5FB6A-4B02-4E48-8E25-4D154864DEEA}">
      <dsp:nvSpPr>
        <dsp:cNvPr id="0" name=""/>
        <dsp:cNvSpPr/>
      </dsp:nvSpPr>
      <dsp:spPr>
        <a:xfrm>
          <a:off x="5288235" y="2732133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UserLoginHeader</a:t>
          </a:r>
          <a:endParaRPr lang="en-US" sz="600" kern="1200" dirty="0"/>
        </a:p>
      </dsp:txBody>
      <dsp:txXfrm>
        <a:off x="5288235" y="2732133"/>
        <a:ext cx="745628" cy="497085"/>
      </dsp:txXfrm>
    </dsp:sp>
    <dsp:sp modelId="{FEB29BAE-ED3C-4A23-BEAB-B23D79E7604D}">
      <dsp:nvSpPr>
        <dsp:cNvPr id="0" name=""/>
        <dsp:cNvSpPr/>
      </dsp:nvSpPr>
      <dsp:spPr>
        <a:xfrm>
          <a:off x="4107656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EE2FD-113E-486B-91E7-0A48D9946FEC}">
      <dsp:nvSpPr>
        <dsp:cNvPr id="0" name=""/>
        <dsp:cNvSpPr/>
      </dsp:nvSpPr>
      <dsp:spPr>
        <a:xfrm>
          <a:off x="4604742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UserLoginBox</a:t>
          </a:r>
          <a:endParaRPr lang="en-US" sz="600" kern="1200" dirty="0"/>
        </a:p>
      </dsp:txBody>
      <dsp:txXfrm>
        <a:off x="4604742" y="3385801"/>
        <a:ext cx="745628" cy="497085"/>
      </dsp:txXfrm>
    </dsp:sp>
    <dsp:sp modelId="{2E2AC6C0-1A69-49DB-AE37-E1721B0E3602}">
      <dsp:nvSpPr>
        <dsp:cNvPr id="0" name=""/>
        <dsp:cNvSpPr/>
      </dsp:nvSpPr>
      <dsp:spPr>
        <a:xfrm>
          <a:off x="5474642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76F34-89AE-4EC4-AC41-4E033CCFF80B}">
      <dsp:nvSpPr>
        <dsp:cNvPr id="0" name=""/>
        <dsp:cNvSpPr/>
      </dsp:nvSpPr>
      <dsp:spPr>
        <a:xfrm>
          <a:off x="5971728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UserDetails</a:t>
          </a:r>
          <a:endParaRPr lang="en-US" sz="600" kern="1200" dirty="0"/>
        </a:p>
      </dsp:txBody>
      <dsp:txXfrm>
        <a:off x="5971728" y="3385801"/>
        <a:ext cx="745628" cy="497085"/>
      </dsp:txXfrm>
    </dsp:sp>
    <dsp:sp modelId="{B2B7C046-0458-411F-AA7C-436EDF9144A7}">
      <dsp:nvSpPr>
        <dsp:cNvPr id="0" name=""/>
        <dsp:cNvSpPr/>
      </dsp:nvSpPr>
      <dsp:spPr>
        <a:xfrm>
          <a:off x="8892108" y="2733375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AEB02-8C4A-4D5C-8C76-71FBE93C6CEA}">
      <dsp:nvSpPr>
        <dsp:cNvPr id="0" name=""/>
        <dsp:cNvSpPr/>
      </dsp:nvSpPr>
      <dsp:spPr>
        <a:xfrm>
          <a:off x="9389194" y="2732133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BodyApp</a:t>
          </a:r>
          <a:endParaRPr lang="en-US" sz="600" kern="1200" dirty="0"/>
        </a:p>
      </dsp:txBody>
      <dsp:txXfrm>
        <a:off x="9389194" y="2732133"/>
        <a:ext cx="745628" cy="497085"/>
      </dsp:txXfrm>
    </dsp:sp>
    <dsp:sp modelId="{5448660A-5668-4C40-A2C9-8AEB902E58AD}">
      <dsp:nvSpPr>
        <dsp:cNvPr id="0" name=""/>
        <dsp:cNvSpPr/>
      </dsp:nvSpPr>
      <dsp:spPr>
        <a:xfrm>
          <a:off x="6841628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2C096-5789-4648-BA7D-7629A4275E05}">
      <dsp:nvSpPr>
        <dsp:cNvPr id="0" name=""/>
        <dsp:cNvSpPr/>
      </dsp:nvSpPr>
      <dsp:spPr>
        <a:xfrm>
          <a:off x="7338714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MovieFilterBox</a:t>
          </a:r>
          <a:endParaRPr lang="en-US" sz="600" kern="1200" dirty="0"/>
        </a:p>
      </dsp:txBody>
      <dsp:txXfrm>
        <a:off x="7338714" y="3385801"/>
        <a:ext cx="745628" cy="497085"/>
      </dsp:txXfrm>
    </dsp:sp>
    <dsp:sp modelId="{E6720A3A-7B3B-4E3C-86FE-481739D44B6A}">
      <dsp:nvSpPr>
        <dsp:cNvPr id="0" name=""/>
        <dsp:cNvSpPr/>
      </dsp:nvSpPr>
      <dsp:spPr>
        <a:xfrm>
          <a:off x="8208615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E8BCA-12D6-4DA5-9553-A264A4BB55EF}">
      <dsp:nvSpPr>
        <dsp:cNvPr id="0" name=""/>
        <dsp:cNvSpPr/>
      </dsp:nvSpPr>
      <dsp:spPr>
        <a:xfrm>
          <a:off x="8705701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MovieList</a:t>
          </a:r>
          <a:endParaRPr lang="en-US" sz="600" kern="1200" dirty="0"/>
        </a:p>
      </dsp:txBody>
      <dsp:txXfrm>
        <a:off x="8705701" y="3385801"/>
        <a:ext cx="745628" cy="497085"/>
      </dsp:txXfrm>
    </dsp:sp>
    <dsp:sp modelId="{1E142763-C490-4B05-8C23-97E4978EEF87}">
      <dsp:nvSpPr>
        <dsp:cNvPr id="0" name=""/>
        <dsp:cNvSpPr/>
      </dsp:nvSpPr>
      <dsp:spPr>
        <a:xfrm>
          <a:off x="8208615" y="4040711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4F80E-CE78-490E-BF0E-3D9D80FCD864}">
      <dsp:nvSpPr>
        <dsp:cNvPr id="0" name=""/>
        <dsp:cNvSpPr/>
      </dsp:nvSpPr>
      <dsp:spPr>
        <a:xfrm>
          <a:off x="8705701" y="4039469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Movie</a:t>
          </a:r>
        </a:p>
      </dsp:txBody>
      <dsp:txXfrm>
        <a:off x="8705701" y="4039469"/>
        <a:ext cx="745628" cy="497085"/>
      </dsp:txXfrm>
    </dsp:sp>
    <dsp:sp modelId="{1FABBE10-13CE-4E43-90C9-D3D67D998D1C}">
      <dsp:nvSpPr>
        <dsp:cNvPr id="0" name=""/>
        <dsp:cNvSpPr/>
      </dsp:nvSpPr>
      <dsp:spPr>
        <a:xfrm>
          <a:off x="9575601" y="3387043"/>
          <a:ext cx="497085" cy="49708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F5E77-E6E0-44C5-8CC8-76023B2A647C}">
      <dsp:nvSpPr>
        <dsp:cNvPr id="0" name=""/>
        <dsp:cNvSpPr/>
      </dsp:nvSpPr>
      <dsp:spPr>
        <a:xfrm>
          <a:off x="10072687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/>
            <a:t>AddMovieBox</a:t>
          </a:r>
          <a:endParaRPr lang="en-US" sz="600" kern="1200" dirty="0"/>
        </a:p>
      </dsp:txBody>
      <dsp:txXfrm>
        <a:off x="10072687" y="3385801"/>
        <a:ext cx="745628" cy="497085"/>
      </dsp:txXfrm>
    </dsp:sp>
    <dsp:sp modelId="{049917B7-FAAE-4BAF-9518-E61EF0F15E75}">
      <dsp:nvSpPr>
        <dsp:cNvPr id="0" name=""/>
        <dsp:cNvSpPr/>
      </dsp:nvSpPr>
      <dsp:spPr>
        <a:xfrm>
          <a:off x="10942587" y="3387043"/>
          <a:ext cx="497085" cy="49708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51412-B7F3-440A-83B1-F822DC0D7413}">
      <dsp:nvSpPr>
        <dsp:cNvPr id="0" name=""/>
        <dsp:cNvSpPr/>
      </dsp:nvSpPr>
      <dsp:spPr>
        <a:xfrm>
          <a:off x="11439673" y="3385801"/>
          <a:ext cx="745628" cy="49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/>
            <a:t>Footer</a:t>
          </a:r>
        </a:p>
      </dsp:txBody>
      <dsp:txXfrm>
        <a:off x="11439673" y="3385801"/>
        <a:ext cx="745628" cy="497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4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857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37276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1125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8588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949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1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2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9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4827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22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3" y="6436822"/>
            <a:ext cx="12192002" cy="4211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" TargetMode="External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s://facebook.github.io/react/docs/lifting-state-up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netflix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hyperlink" Target="https://facebook.github.io/react/docs/lifting-state-up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hyperlink" Target="https://facebook.github.io/react/docs/lifting-state-up.html" TargetMode="External"/><Relationship Id="rId9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training.com/react-router/" TargetMode="External"/><Relationship Id="rId4" Type="http://schemas.openxmlformats.org/officeDocument/2006/relationships/hyperlink" Target="https://redux.js.org/" TargetMode="External"/><Relationship Id="rId5" Type="http://schemas.openxmlformats.org/officeDocument/2006/relationships/hyperlink" Target="http://bit.ly/axilis-react" TargetMode="External"/><Relationship Id="rId6" Type="http://schemas.openxmlformats.org/officeDocument/2006/relationships/hyperlink" Target="https://github.com/axilis/jsschool-2018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reactjs.org/docs/hello-worl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294640" y="236147"/>
            <a:ext cx="9144000" cy="165576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5400" b="1"/>
            </a:pPr>
            <a:r>
              <a:rPr lang="en-US" dirty="0" smtClean="0"/>
              <a:t>React JS</a:t>
            </a:r>
            <a:endParaRPr dirty="0"/>
          </a:p>
        </p:txBody>
      </p:sp>
      <p:pic>
        <p:nvPicPr>
          <p:cNvPr id="124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6605" y="3921759"/>
            <a:ext cx="4515395" cy="293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1" b="36544"/>
          <a:stretch/>
        </p:blipFill>
        <p:spPr>
          <a:xfrm>
            <a:off x="8613422" y="236147"/>
            <a:ext cx="3463754" cy="707578"/>
          </a:xfrm>
          <a:prstGeom prst="rect">
            <a:avLst/>
          </a:prstGeom>
        </p:spPr>
      </p:pic>
      <p:sp>
        <p:nvSpPr>
          <p:cNvPr id="7" name="Shape 123"/>
          <p:cNvSpPr txBox="1">
            <a:spLocks/>
          </p:cNvSpPr>
          <p:nvPr/>
        </p:nvSpPr>
        <p:spPr>
          <a:xfrm>
            <a:off x="294640" y="5610578"/>
            <a:ext cx="9144000" cy="110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>
              <a:defRPr sz="5400" b="1"/>
            </a:pPr>
            <a:r>
              <a:rPr lang="en-US" sz="3200" b="1" dirty="0" smtClean="0"/>
              <a:t>Petar Kovačević</a:t>
            </a:r>
          </a:p>
          <a:p>
            <a:pPr algn="l" hangingPunct="1">
              <a:defRPr sz="3600"/>
            </a:pPr>
            <a:r>
              <a:rPr lang="en-US" sz="2000" dirty="0" err="1" smtClean="0"/>
              <a:t>petar.kovacevic@axilis.com</a:t>
            </a: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Baziran</a:t>
            </a:r>
            <a:r>
              <a:rPr lang="en-US" sz="4800" dirty="0" smtClean="0"/>
              <a:t> </a:t>
            </a:r>
            <a:r>
              <a:rPr lang="en-US" sz="4800" dirty="0" err="1" smtClean="0"/>
              <a:t>na</a:t>
            </a:r>
            <a:r>
              <a:rPr lang="en-US" sz="4800" dirty="0" smtClean="0"/>
              <a:t> </a:t>
            </a:r>
            <a:r>
              <a:rPr lang="en-US" sz="4800" dirty="0" err="1" smtClean="0"/>
              <a:t>komponentama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254328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0982" y="1338301"/>
            <a:ext cx="100378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000" dirty="0" smtClean="0">
                <a:solidFill>
                  <a:srgbClr val="800000"/>
                </a:solidFill>
                <a:latin typeface="Menlo" charset="0"/>
              </a:rPr>
              <a:t>&lt;div </a:t>
            </a:r>
            <a:r>
              <a:rPr lang="is-IS" sz="2000" dirty="0" smtClean="0">
                <a:solidFill>
                  <a:srgbClr val="FF0000"/>
                </a:solidFill>
                <a:latin typeface="Menlo" charset="0"/>
              </a:rPr>
              <a:t>class</a:t>
            </a:r>
            <a:r>
              <a:rPr lang="is-IS" sz="2000" dirty="0" smtClean="0">
                <a:solidFill>
                  <a:schemeClr val="tx1"/>
                </a:solidFill>
                <a:latin typeface="Menlo" charset="0"/>
              </a:rPr>
              <a:t>=</a:t>
            </a:r>
            <a:r>
              <a:rPr lang="is-IS" sz="2000" dirty="0" smtClean="0">
                <a:solidFill>
                  <a:schemeClr val="accent1">
                    <a:lumMod val="75000"/>
                  </a:schemeClr>
                </a:solidFill>
                <a:latin typeface="Menlo" charset="0"/>
              </a:rPr>
              <a:t>"container"</a:t>
            </a:r>
            <a:r>
              <a:rPr lang="is-IS" sz="2000" dirty="0" smtClean="0">
                <a:solidFill>
                  <a:srgbClr val="C00000"/>
                </a:solidFill>
                <a:latin typeface="Menlo" charset="0"/>
              </a:rPr>
              <a:t>&gt;</a:t>
            </a:r>
            <a:endParaRPr lang="is-IS" sz="2000" dirty="0">
              <a:solidFill>
                <a:srgbClr val="C00000"/>
              </a:solidFill>
              <a:latin typeface="Menlo" charset="0"/>
            </a:endParaRPr>
          </a:p>
          <a:p>
            <a:r>
              <a:rPr lang="is-IS" sz="2000" dirty="0" smtClean="0">
                <a:solidFill>
                  <a:srgbClr val="800000"/>
                </a:solidFill>
                <a:latin typeface="Menlo" charset="0"/>
              </a:rPr>
              <a:t>  &lt;Header /&gt;</a:t>
            </a:r>
            <a:endParaRPr lang="is-IS" sz="2000" dirty="0">
              <a:latin typeface="Menlo" charset="0"/>
            </a:endParaRPr>
          </a:p>
          <a:p>
            <a:r>
              <a:rPr lang="is-IS" sz="2000" dirty="0" smtClean="0">
                <a:solidFill>
                  <a:srgbClr val="800000"/>
                </a:solidFill>
                <a:latin typeface="Menlo" charset="0"/>
              </a:rPr>
              <a:t>  &lt;MyTodoList /&gt;</a:t>
            </a:r>
          </a:p>
          <a:p>
            <a:r>
              <a:rPr lang="is-IS" sz="2000" dirty="0" smtClean="0">
                <a:solidFill>
                  <a:srgbClr val="800000"/>
                </a:solidFill>
                <a:latin typeface="Menlo" charset="0"/>
              </a:rPr>
              <a:t>  &lt;</a:t>
            </a:r>
            <a:r>
              <a:rPr lang="is-IS" sz="2000" dirty="0">
                <a:solidFill>
                  <a:srgbClr val="800000"/>
                </a:solidFill>
                <a:latin typeface="Menlo" charset="0"/>
              </a:rPr>
              <a:t>Footer</a:t>
            </a:r>
            <a:r>
              <a:rPr lang="is-IS" sz="2000" dirty="0">
                <a:latin typeface="Menlo" charset="0"/>
              </a:rPr>
              <a:t> </a:t>
            </a:r>
            <a:r>
              <a:rPr lang="is-IS" sz="2000" dirty="0" smtClean="0">
                <a:solidFill>
                  <a:srgbClr val="800000"/>
                </a:solidFill>
                <a:latin typeface="Menlo" charset="0"/>
              </a:rPr>
              <a:t>/&gt;</a:t>
            </a:r>
          </a:p>
          <a:p>
            <a:r>
              <a:rPr lang="is-IS" sz="2000" dirty="0" smtClean="0">
                <a:solidFill>
                  <a:srgbClr val="800000"/>
                </a:solidFill>
                <a:latin typeface="Menlo" charset="0"/>
              </a:rPr>
              <a:t>&lt;/div&gt;</a:t>
            </a:r>
            <a:endParaRPr lang="is-IS" sz="2000" dirty="0"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28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22735" y="2157826"/>
            <a:ext cx="68085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err="1" smtClean="0">
                <a:solidFill>
                  <a:srgbClr val="0000FF"/>
                </a:solidFill>
                <a:latin typeface="Menlo" charset="0"/>
              </a:rPr>
              <a:t>class</a:t>
            </a:r>
            <a:r>
              <a:rPr lang="pl-PL" sz="2000" dirty="0" smtClean="0">
                <a:latin typeface="Menlo" charset="0"/>
              </a:rPr>
              <a:t> </a:t>
            </a:r>
            <a:r>
              <a:rPr lang="pl-PL" sz="2000" dirty="0" err="1" smtClean="0">
                <a:latin typeface="Menlo" charset="0"/>
              </a:rPr>
              <a:t>SimpleComponent</a:t>
            </a:r>
            <a:r>
              <a:rPr lang="pl-PL" sz="2000" dirty="0" smtClean="0">
                <a:latin typeface="Menlo" charset="0"/>
              </a:rPr>
              <a:t> </a:t>
            </a:r>
            <a:r>
              <a:rPr lang="pl-PL" sz="2000" dirty="0" err="1" smtClean="0">
                <a:solidFill>
                  <a:srgbClr val="0000FF"/>
                </a:solidFill>
                <a:latin typeface="Menlo" charset="0"/>
              </a:rPr>
              <a:t>extends</a:t>
            </a:r>
            <a:r>
              <a:rPr lang="pl-PL" sz="2000" dirty="0" smtClean="0">
                <a:latin typeface="Menlo" charset="0"/>
              </a:rPr>
              <a:t> Component {</a:t>
            </a:r>
          </a:p>
          <a:p>
            <a:r>
              <a:rPr lang="pl-PL" sz="2000" dirty="0" smtClean="0">
                <a:latin typeface="Menlo" charset="0"/>
              </a:rPr>
              <a:t>    </a:t>
            </a:r>
            <a:r>
              <a:rPr lang="pl-PL" sz="2000" dirty="0" err="1" smtClean="0">
                <a:latin typeface="Menlo" charset="0"/>
              </a:rPr>
              <a:t>render</a:t>
            </a:r>
            <a:r>
              <a:rPr lang="pl-PL" sz="2000" dirty="0" smtClean="0">
                <a:latin typeface="Menlo" charset="0"/>
              </a:rPr>
              <a:t>() {</a:t>
            </a:r>
          </a:p>
          <a:p>
            <a:r>
              <a:rPr lang="pl-PL" sz="2000" dirty="0" smtClean="0">
                <a:latin typeface="Menlo" charset="0"/>
              </a:rPr>
              <a:t>        </a:t>
            </a:r>
            <a:r>
              <a:rPr lang="pl-PL" sz="2000" dirty="0" smtClean="0">
                <a:solidFill>
                  <a:srgbClr val="0000FF"/>
                </a:solidFill>
                <a:latin typeface="Menlo" charset="0"/>
              </a:rPr>
              <a:t>return</a:t>
            </a:r>
            <a:r>
              <a:rPr lang="pl-PL" sz="2000" dirty="0" smtClean="0">
                <a:latin typeface="Menlo" charset="0"/>
              </a:rPr>
              <a:t> (</a:t>
            </a:r>
          </a:p>
          <a:p>
            <a:r>
              <a:rPr lang="pl-PL" sz="2000" dirty="0" smtClean="0">
                <a:latin typeface="Menlo" charset="0"/>
              </a:rPr>
              <a:t>            </a:t>
            </a:r>
            <a:r>
              <a:rPr lang="pl-PL" sz="2000" dirty="0" smtClean="0">
                <a:solidFill>
                  <a:srgbClr val="800000"/>
                </a:solidFill>
                <a:latin typeface="Menlo" charset="0"/>
              </a:rPr>
              <a:t>&lt;div&gt;</a:t>
            </a:r>
            <a:r>
              <a:rPr lang="pl-PL" sz="2000" dirty="0" smtClean="0">
                <a:latin typeface="Menlo" charset="0"/>
              </a:rPr>
              <a:t>Hello </a:t>
            </a:r>
            <a:r>
              <a:rPr lang="pl-PL" sz="2000" dirty="0" err="1" smtClean="0">
                <a:latin typeface="Menlo" charset="0"/>
              </a:rPr>
              <a:t>world</a:t>
            </a:r>
            <a:r>
              <a:rPr lang="pl-PL" sz="2000" dirty="0" smtClean="0">
                <a:solidFill>
                  <a:srgbClr val="800000"/>
                </a:solidFill>
                <a:latin typeface="Menlo" charset="0"/>
              </a:rPr>
              <a:t>&lt;/div&gt;</a:t>
            </a:r>
            <a:endParaRPr lang="pl-PL" sz="2000" dirty="0" smtClean="0">
              <a:latin typeface="Menlo" charset="0"/>
            </a:endParaRPr>
          </a:p>
          <a:p>
            <a:r>
              <a:rPr lang="pl-PL" sz="2000" dirty="0" smtClean="0">
                <a:latin typeface="Menlo" charset="0"/>
              </a:rPr>
              <a:t>        );</a:t>
            </a:r>
          </a:p>
          <a:p>
            <a:r>
              <a:rPr lang="pl-PL" sz="2000" dirty="0" smtClean="0">
                <a:latin typeface="Menlo" charset="0"/>
              </a:rPr>
              <a:t>    }</a:t>
            </a:r>
          </a:p>
          <a:p>
            <a:r>
              <a:rPr lang="pl-PL" sz="2000" dirty="0" smtClean="0">
                <a:latin typeface="Menlo" charset="0"/>
              </a:rPr>
              <a:t>}</a:t>
            </a:r>
          </a:p>
          <a:p>
            <a:r>
              <a:rPr lang="pl-PL" sz="2000" dirty="0" smtClean="0">
                <a:latin typeface="Menlo" charset="0"/>
              </a:rPr>
              <a:t/>
            </a:r>
            <a:br>
              <a:rPr lang="pl-PL" sz="2000" dirty="0" smtClean="0">
                <a:latin typeface="Menlo" charset="0"/>
              </a:rPr>
            </a:br>
            <a:endParaRPr lang="pl-PL" sz="2000" dirty="0"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73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43535" y="2976861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2400" dirty="0">
                <a:solidFill>
                  <a:srgbClr val="800000"/>
                </a:solidFill>
                <a:latin typeface="Menlo" charset="0"/>
              </a:rPr>
              <a:t> </a:t>
            </a:r>
            <a:r>
              <a:rPr lang="is-IS" sz="2400" dirty="0" smtClean="0">
                <a:solidFill>
                  <a:srgbClr val="800000"/>
                </a:solidFill>
                <a:latin typeface="Menlo" charset="0"/>
              </a:rPr>
              <a:t>&lt;SimpleComponent /&gt;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2568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Jednostavan</a:t>
            </a:r>
            <a:r>
              <a:rPr lang="en-US" sz="4800" dirty="0" smtClean="0"/>
              <a:t> </a:t>
            </a:r>
            <a:r>
              <a:rPr lang="en-US" sz="4800" dirty="0" err="1" smtClean="0"/>
              <a:t>i</a:t>
            </a:r>
            <a:r>
              <a:rPr lang="en-US" sz="4800" dirty="0" smtClean="0"/>
              <a:t> </a:t>
            </a:r>
            <a:r>
              <a:rPr lang="en-US" sz="4800" dirty="0" err="1" smtClean="0"/>
              <a:t>popularan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67487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3"/>
              </a:rPr>
              <a:t>https://insights.stackoverflow.com/survey/2018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7243"/>
          <a:stretch/>
        </p:blipFill>
        <p:spPr>
          <a:xfrm>
            <a:off x="207808" y="1964847"/>
            <a:ext cx="5919043" cy="3767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733" y="1964847"/>
            <a:ext cx="5815488" cy="37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72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920049" cy="4351338"/>
          </a:xfrm>
        </p:spPr>
        <p:txBody>
          <a:bodyPr/>
          <a:lstStyle/>
          <a:p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dvije</a:t>
            </a:r>
            <a:r>
              <a:rPr lang="en-US" dirty="0" smtClean="0"/>
              <a:t> </a:t>
            </a:r>
            <a:r>
              <a:rPr lang="en-US" dirty="0" err="1" smtClean="0"/>
              <a:t>stvari</a:t>
            </a:r>
            <a:r>
              <a:rPr lang="en-US" dirty="0" smtClean="0"/>
              <a:t> </a:t>
            </a:r>
            <a:r>
              <a:rPr lang="en-US" dirty="0" err="1" smtClean="0"/>
              <a:t>danas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Crtanje</a:t>
            </a:r>
            <a:endParaRPr lang="en-US" dirty="0" smtClean="0"/>
          </a:p>
          <a:p>
            <a:pPr lvl="1"/>
            <a:r>
              <a:rPr lang="en-US" dirty="0" err="1" smtClean="0"/>
              <a:t>Igra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stanjem</a:t>
            </a:r>
            <a:r>
              <a:rPr lang="en-US" dirty="0"/>
              <a:t> </a:t>
            </a:r>
            <a:r>
              <a:rPr lang="en-US" dirty="0" err="1" smtClean="0"/>
              <a:t>aplikacije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10" y="1825625"/>
            <a:ext cx="6128397" cy="3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06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React Demo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349417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9" y="0"/>
            <a:ext cx="10824519" cy="60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59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6461910"/>
              </p:ext>
            </p:extLst>
          </p:nvPr>
        </p:nvGraphicFramePr>
        <p:xfrm>
          <a:off x="1260390" y="598851"/>
          <a:ext cx="10543154" cy="5420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 19"/>
          <p:cNvSpPr/>
          <p:nvPr/>
        </p:nvSpPr>
        <p:spPr>
          <a:xfrm>
            <a:off x="6249348" y="6019065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>
                <a:hlinkClick r:id="rId8"/>
              </a:rPr>
              <a:t>https://facebook.github.io/react/docs/lifting-state-up.html</a:t>
            </a:r>
            <a:r>
              <a:rPr lang="en-US" dirty="0"/>
              <a:t> !!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80901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3"/>
          </p:cNvPr>
          <p:cNvSpPr/>
          <p:nvPr/>
        </p:nvSpPr>
        <p:spPr>
          <a:xfrm>
            <a:off x="3280465" y="2810780"/>
            <a:ext cx="53703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  <a:hlinkClick r:id="rId3"/>
              </a:rPr>
              <a:t>www.netflix.com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70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60775365"/>
              </p:ext>
            </p:extLst>
          </p:nvPr>
        </p:nvGraphicFramePr>
        <p:xfrm>
          <a:off x="241738" y="646387"/>
          <a:ext cx="12192000" cy="655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 19"/>
          <p:cNvSpPr/>
          <p:nvPr/>
        </p:nvSpPr>
        <p:spPr>
          <a:xfrm>
            <a:off x="6249348" y="6019065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>
                <a:hlinkClick r:id="rId8"/>
              </a:rPr>
              <a:t>https://facebook.github.io/react/docs/lifting-state-up.html</a:t>
            </a:r>
            <a:r>
              <a:rPr lang="en-US" dirty="0"/>
              <a:t> !!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27175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Redux </a:t>
            </a:r>
            <a:r>
              <a:rPr lang="en-US" dirty="0" err="1"/>
              <a:t>karikirano</a:t>
            </a:r>
            <a:r>
              <a:rPr lang="en-US" dirty="0"/>
              <a:t>…</a:t>
            </a:r>
            <a:endParaRPr lang="hr-HR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47158980"/>
              </p:ext>
            </p:extLst>
          </p:nvPr>
        </p:nvGraphicFramePr>
        <p:xfrm>
          <a:off x="241738" y="583324"/>
          <a:ext cx="12192000" cy="661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Rectangle 19"/>
          <p:cNvSpPr/>
          <p:nvPr/>
        </p:nvSpPr>
        <p:spPr>
          <a:xfrm>
            <a:off x="6249348" y="6019065"/>
            <a:ext cx="5942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dirty="0">
                <a:hlinkClick r:id="rId8"/>
              </a:rPr>
              <a:t>https://facebook.github.io/react/docs/lifting-state-up.html</a:t>
            </a:r>
            <a:r>
              <a:rPr lang="en-US" dirty="0"/>
              <a:t> !!</a:t>
            </a:r>
            <a:endParaRPr lang="hr-HR" dirty="0"/>
          </a:p>
        </p:txBody>
      </p:sp>
      <p:sp>
        <p:nvSpPr>
          <p:cNvPr id="5" name="Oval 4" descr="File:&lt;strong&gt;Brain&lt;/strong&gt; picture.jpg - Wikimedia Commons"/>
          <p:cNvSpPr/>
          <p:nvPr/>
        </p:nvSpPr>
        <p:spPr>
          <a:xfrm rot="21268232">
            <a:off x="8630320" y="-119592"/>
            <a:ext cx="2603268" cy="2464580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000" r="-4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y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92975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dalje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reactjs.org/docs/hello-world.html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://reacttraining.com/react-router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://redux.js.org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Radionica</a:t>
            </a:r>
            <a:r>
              <a:rPr lang="en-US" dirty="0" smtClean="0"/>
              <a:t> </a:t>
            </a:r>
            <a:r>
              <a:rPr lang="en-US" dirty="0" err="1" smtClean="0"/>
              <a:t>materijali</a:t>
            </a:r>
            <a:r>
              <a:rPr lang="en-US" dirty="0" smtClean="0"/>
              <a:t>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bit.ly/axilis-react</a:t>
            </a:r>
            <a:endParaRPr lang="en-US" dirty="0" smtClean="0"/>
          </a:p>
          <a:p>
            <a:r>
              <a:rPr lang="en-US" dirty="0" err="1" smtClean="0"/>
              <a:t>Kod</a:t>
            </a:r>
            <a:r>
              <a:rPr lang="en-US" dirty="0" smtClean="0"/>
              <a:t> s </a:t>
            </a:r>
            <a:r>
              <a:rPr lang="en-US" dirty="0" err="1" smtClean="0"/>
              <a:t>predavanja</a:t>
            </a:r>
            <a:r>
              <a:rPr lang="en-US" dirty="0" smtClean="0"/>
              <a:t>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github.com/axilis/jsschool-2018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1427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088" t="10395" r="7125" b="10674"/>
          <a:stretch/>
        </p:blipFill>
        <p:spPr>
          <a:xfrm>
            <a:off x="1062680" y="2631989"/>
            <a:ext cx="2940909" cy="1149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341" y="2511281"/>
            <a:ext cx="1394657" cy="1394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031" y="2722386"/>
            <a:ext cx="2980268" cy="96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4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58" y="1825816"/>
            <a:ext cx="2879126" cy="778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80" y="1724435"/>
            <a:ext cx="2777181" cy="1039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246" y="1724435"/>
            <a:ext cx="2575353" cy="1196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" y="3737302"/>
            <a:ext cx="2777181" cy="863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945" y="3737302"/>
            <a:ext cx="2879126" cy="8394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7987" y="3933633"/>
            <a:ext cx="2549612" cy="615037"/>
          </a:xfrm>
          <a:prstGeom prst="rect">
            <a:avLst/>
          </a:prstGeom>
        </p:spPr>
      </p:pic>
      <p:sp>
        <p:nvSpPr>
          <p:cNvPr id="16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5152253" y="5109561"/>
            <a:ext cx="1368510" cy="16557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08736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95350"/>
            <a:ext cx="762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7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React JS</a:t>
            </a:r>
          </a:p>
        </p:txBody>
      </p:sp>
    </p:spTree>
    <p:extLst>
      <p:ext uri="{BB962C8B-B14F-4D97-AF65-F5344CB8AC3E}">
        <p14:creationId xmlns:p14="http://schemas.microsoft.com/office/powerpoint/2010/main" val="1173154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Deklarativan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642409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2251586" y="1012723"/>
            <a:ext cx="7482349" cy="48148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None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postoji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greška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prikaži</a:t>
            </a:r>
            <a:r>
              <a:rPr lang="en-US" dirty="0" smtClean="0"/>
              <a:t> </a:t>
            </a:r>
            <a:r>
              <a:rPr lang="en-US" dirty="0" err="1" smtClean="0"/>
              <a:t>grešku</a:t>
            </a:r>
            <a:endParaRPr lang="en-US" dirty="0" smtClean="0"/>
          </a:p>
          <a:p>
            <a:pPr marL="0" indent="0" algn="ctr" hangingPunct="1">
              <a:buNone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nešto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učitava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pokaži</a:t>
            </a:r>
            <a:r>
              <a:rPr lang="en-US" dirty="0" smtClean="0"/>
              <a:t> spinner</a:t>
            </a:r>
          </a:p>
          <a:p>
            <a:pPr marL="0" indent="0" algn="ctr" hangingPunct="1">
              <a:buNone/>
            </a:pPr>
            <a:endParaRPr lang="en-US" dirty="0" smtClean="0"/>
          </a:p>
          <a:p>
            <a:pPr marL="0" indent="0" algn="ctr" hangingPunct="1">
              <a:buNone/>
            </a:pPr>
            <a:r>
              <a:rPr lang="en-US" dirty="0" err="1" smtClean="0"/>
              <a:t>Pokaži</a:t>
            </a:r>
            <a:r>
              <a:rPr lang="en-US" dirty="0" smtClean="0"/>
              <a:t> </a:t>
            </a:r>
            <a:r>
              <a:rPr lang="en-US" dirty="0" err="1" smtClean="0"/>
              <a:t>zaglavlje</a:t>
            </a:r>
            <a:endParaRPr lang="en-US" dirty="0" smtClean="0"/>
          </a:p>
          <a:p>
            <a:pPr algn="ctr" hangingPunct="1"/>
            <a:endParaRPr lang="en-US" dirty="0" smtClean="0"/>
          </a:p>
          <a:p>
            <a:pPr marL="0" indent="0" algn="ctr" hangingPunct="1">
              <a:buNone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ne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postoji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greška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se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ništa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ne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učitava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 algn="ctr" hangingPunct="1">
              <a:buFont typeface="Arial" charset="0"/>
              <a:buChar char="•"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lista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nije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prazna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/>
              <a:t>pokaži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listu</a:t>
            </a:r>
            <a:endParaRPr lang="en-US" dirty="0" smtClean="0"/>
          </a:p>
          <a:p>
            <a:pPr marL="342900" indent="-342900" algn="ctr" hangingPunct="1">
              <a:buFont typeface="Arial" charset="0"/>
              <a:buChar char="•"/>
            </a:pP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je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lista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prazna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 smtClean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en-US" dirty="0" smtClean="0"/>
              <a:t>"</a:t>
            </a:r>
            <a:r>
              <a:rPr lang="en-US" dirty="0" err="1" smtClean="0"/>
              <a:t>ništa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danas</a:t>
            </a:r>
            <a:r>
              <a:rPr lang="en-US" dirty="0" smtClean="0"/>
              <a:t>!"</a:t>
            </a:r>
          </a:p>
          <a:p>
            <a:pPr algn="ctr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02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Odlične</a:t>
            </a:r>
            <a:r>
              <a:rPr lang="en-US" sz="4800" dirty="0" smtClean="0"/>
              <a:t> </a:t>
            </a:r>
            <a:r>
              <a:rPr lang="en-US" sz="4800" dirty="0" err="1" smtClean="0"/>
              <a:t>performanse</a:t>
            </a:r>
            <a:endParaRPr lang="en-US" sz="4800" dirty="0" smtClean="0"/>
          </a:p>
          <a:p>
            <a:r>
              <a:rPr lang="en-US" sz="4800" dirty="0" smtClean="0"/>
              <a:t>(virtual </a:t>
            </a:r>
            <a:r>
              <a:rPr lang="en-US" sz="4800" dirty="0" err="1" smtClean="0"/>
              <a:t>dom</a:t>
            </a:r>
            <a:r>
              <a:rPr lang="en-US" sz="4800" dirty="0"/>
              <a:t>)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461885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6090</TotalTime>
  <Words>189</Words>
  <Application>Microsoft Macintosh PowerPoint</Application>
  <PresentationFormat>Widescreen</PresentationFormat>
  <Paragraphs>84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Helvetica</vt:lpstr>
      <vt:lpstr>Menlo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https://insights.stackoverflow.com/survey/2018 </vt:lpstr>
      <vt:lpstr>Danas</vt:lpstr>
      <vt:lpstr>PowerPoint Presentation</vt:lpstr>
      <vt:lpstr>PowerPoint Presentation</vt:lpstr>
      <vt:lpstr>PowerPoint Presentation</vt:lpstr>
      <vt:lpstr>PowerPoint Presentation</vt:lpstr>
      <vt:lpstr>Redux karikirano…</vt:lpstr>
      <vt:lpstr>Kako dalje?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Kovačević</dc:creator>
  <cp:lastModifiedBy>Petar Kovačević</cp:lastModifiedBy>
  <cp:revision>368</cp:revision>
  <dcterms:modified xsi:type="dcterms:W3CDTF">2018-04-07T03:43:02Z</dcterms:modified>
</cp:coreProperties>
</file>